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1" r:id="rId4"/>
    <p:sldId id="263" r:id="rId5"/>
    <p:sldId id="282" r:id="rId6"/>
    <p:sldId id="265" r:id="rId7"/>
    <p:sldId id="267" r:id="rId8"/>
    <p:sldId id="260" r:id="rId9"/>
    <p:sldId id="264" r:id="rId10"/>
    <p:sldId id="261" r:id="rId11"/>
    <p:sldId id="262" r:id="rId12"/>
    <p:sldId id="280" r:id="rId13"/>
    <p:sldId id="268" r:id="rId14"/>
    <p:sldId id="266" r:id="rId15"/>
    <p:sldId id="270" r:id="rId16"/>
    <p:sldId id="276" r:id="rId17"/>
    <p:sldId id="269" r:id="rId18"/>
    <p:sldId id="271" r:id="rId19"/>
    <p:sldId id="274" r:id="rId20"/>
    <p:sldId id="272" r:id="rId21"/>
    <p:sldId id="27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183EA-B5F5-4B43-B304-B5E5F52DA3BC}" v="12" dt="2025-11-11T08:54:59.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ta Prodanić" userId="70ebf762-09a3-4875-a5ed-a06cb8780f33" providerId="ADAL" clId="{B237E4EE-62CA-4802-91C3-6CA96B1E7A78}"/>
    <pc:docChg chg="undo custSel addSld delSld modSld">
      <pc:chgData name="Gita Prodanić" userId="70ebf762-09a3-4875-a5ed-a06cb8780f33" providerId="ADAL" clId="{B237E4EE-62CA-4802-91C3-6CA96B1E7A78}" dt="2025-11-03T20:13:17.944" v="162" actId="1076"/>
      <pc:docMkLst>
        <pc:docMk/>
      </pc:docMkLst>
      <pc:sldChg chg="addSp delSp modSp add del mod">
        <pc:chgData name="Gita Prodanić" userId="70ebf762-09a3-4875-a5ed-a06cb8780f33" providerId="ADAL" clId="{B237E4EE-62CA-4802-91C3-6CA96B1E7A78}" dt="2025-11-03T20:11:56.753" v="141" actId="1076"/>
        <pc:sldMkLst>
          <pc:docMk/>
          <pc:sldMk cId="0" sldId="275"/>
        </pc:sldMkLst>
        <pc:spChg chg="add mod">
          <ac:chgData name="Gita Prodanić" userId="70ebf762-09a3-4875-a5ed-a06cb8780f33" providerId="ADAL" clId="{B237E4EE-62CA-4802-91C3-6CA96B1E7A78}" dt="2025-11-03T20:09:38.276" v="112" actId="20577"/>
          <ac:spMkLst>
            <pc:docMk/>
            <pc:sldMk cId="0" sldId="275"/>
            <ac:spMk id="6" creationId="{A2AD6FD5-CB30-B71B-A563-8B76F7D3CDE7}"/>
          </ac:spMkLst>
        </pc:spChg>
        <pc:picChg chg="add mod">
          <ac:chgData name="Gita Prodanić" userId="70ebf762-09a3-4875-a5ed-a06cb8780f33" providerId="ADAL" clId="{B237E4EE-62CA-4802-91C3-6CA96B1E7A78}" dt="2025-11-03T20:11:56.753" v="141" actId="1076"/>
          <ac:picMkLst>
            <pc:docMk/>
            <pc:sldMk cId="0" sldId="275"/>
            <ac:picMk id="5" creationId="{CC73BE01-78C1-FC18-6A49-10DA42E6F266}"/>
          </ac:picMkLst>
        </pc:picChg>
      </pc:sldChg>
      <pc:sldChg chg="addSp delSp modSp mod">
        <pc:chgData name="Gita Prodanić" userId="70ebf762-09a3-4875-a5ed-a06cb8780f33" providerId="ADAL" clId="{B237E4EE-62CA-4802-91C3-6CA96B1E7A78}" dt="2025-11-03T20:13:17.944" v="162" actId="1076"/>
        <pc:sldMkLst>
          <pc:docMk/>
          <pc:sldMk cId="0" sldId="276"/>
        </pc:sldMkLst>
        <pc:spChg chg="add mod">
          <ac:chgData name="Gita Prodanić" userId="70ebf762-09a3-4875-a5ed-a06cb8780f33" providerId="ADAL" clId="{B237E4EE-62CA-4802-91C3-6CA96B1E7A78}" dt="2025-11-03T20:05:18.130" v="75" actId="255"/>
          <ac:spMkLst>
            <pc:docMk/>
            <pc:sldMk cId="0" sldId="276"/>
            <ac:spMk id="5" creationId="{C046D3DB-E3E3-9F9C-21A7-AF07D94FCDD6}"/>
          </ac:spMkLst>
        </pc:spChg>
        <pc:picChg chg="add mod">
          <ac:chgData name="Gita Prodanić" userId="70ebf762-09a3-4875-a5ed-a06cb8780f33" providerId="ADAL" clId="{B237E4EE-62CA-4802-91C3-6CA96B1E7A78}" dt="2025-11-03T20:13:17.944" v="162" actId="1076"/>
          <ac:picMkLst>
            <pc:docMk/>
            <pc:sldMk cId="0" sldId="276"/>
            <ac:picMk id="6" creationId="{39CD999F-EEC1-3795-0764-B5DA32987962}"/>
          </ac:picMkLst>
        </pc:picChg>
      </pc:sldChg>
      <pc:sldChg chg="addSp delSp modSp add mod">
        <pc:chgData name="Gita Prodanić" userId="70ebf762-09a3-4875-a5ed-a06cb8780f33" providerId="ADAL" clId="{B237E4EE-62CA-4802-91C3-6CA96B1E7A78}" dt="2025-11-03T20:12:45.930" v="157" actId="1076"/>
        <pc:sldMkLst>
          <pc:docMk/>
          <pc:sldMk cId="1796929382" sldId="280"/>
        </pc:sldMkLst>
        <pc:spChg chg="mod">
          <ac:chgData name="Gita Prodanić" userId="70ebf762-09a3-4875-a5ed-a06cb8780f33" providerId="ADAL" clId="{B237E4EE-62CA-4802-91C3-6CA96B1E7A78}" dt="2025-11-03T20:04:39.889" v="61" actId="27636"/>
          <ac:spMkLst>
            <pc:docMk/>
            <pc:sldMk cId="1796929382" sldId="280"/>
            <ac:spMk id="2" creationId="{78479352-48BD-7997-889F-3A55936A7916}"/>
          </ac:spMkLst>
        </pc:spChg>
        <pc:spChg chg="add mod">
          <ac:chgData name="Gita Prodanić" userId="70ebf762-09a3-4875-a5ed-a06cb8780f33" providerId="ADAL" clId="{B237E4EE-62CA-4802-91C3-6CA96B1E7A78}" dt="2025-11-03T20:11:05.877" v="136" actId="14100"/>
          <ac:spMkLst>
            <pc:docMk/>
            <pc:sldMk cId="1796929382" sldId="280"/>
            <ac:spMk id="5" creationId="{C417C757-EDEB-6C6B-8ED7-6F22B8CB76B8}"/>
          </ac:spMkLst>
        </pc:spChg>
        <pc:picChg chg="add mod">
          <ac:chgData name="Gita Prodanić" userId="70ebf762-09a3-4875-a5ed-a06cb8780f33" providerId="ADAL" clId="{B237E4EE-62CA-4802-91C3-6CA96B1E7A78}" dt="2025-11-03T20:12:45.930" v="157" actId="1076"/>
          <ac:picMkLst>
            <pc:docMk/>
            <pc:sldMk cId="1796929382" sldId="280"/>
            <ac:picMk id="8" creationId="{1A6EF1D2-C57C-3A64-B694-D9D8007FC7FC}"/>
          </ac:picMkLst>
        </pc:picChg>
      </pc:sldChg>
      <pc:sldChg chg="addSp delSp modSp add mod">
        <pc:chgData name="Gita Prodanić" userId="70ebf762-09a3-4875-a5ed-a06cb8780f33" providerId="ADAL" clId="{B237E4EE-62CA-4802-91C3-6CA96B1E7A78}" dt="2025-11-03T20:12:16.833" v="146" actId="1076"/>
        <pc:sldMkLst>
          <pc:docMk/>
          <pc:sldMk cId="2266033988" sldId="281"/>
        </pc:sldMkLst>
        <pc:spChg chg="add mod">
          <ac:chgData name="Gita Prodanić" userId="70ebf762-09a3-4875-a5ed-a06cb8780f33" providerId="ADAL" clId="{B237E4EE-62CA-4802-91C3-6CA96B1E7A78}" dt="2025-11-03T20:10:17.115" v="122" actId="1076"/>
          <ac:spMkLst>
            <pc:docMk/>
            <pc:sldMk cId="2266033988" sldId="281"/>
            <ac:spMk id="5" creationId="{7E67DE84-C444-13C8-1640-B2A4C9C8456C}"/>
          </ac:spMkLst>
        </pc:spChg>
        <pc:picChg chg="add mod">
          <ac:chgData name="Gita Prodanić" userId="70ebf762-09a3-4875-a5ed-a06cb8780f33" providerId="ADAL" clId="{B237E4EE-62CA-4802-91C3-6CA96B1E7A78}" dt="2025-11-03T20:12:16.833" v="146" actId="1076"/>
          <ac:picMkLst>
            <pc:docMk/>
            <pc:sldMk cId="2266033988" sldId="281"/>
            <ac:picMk id="6" creationId="{32370CD2-3EF8-723F-4A63-673EFAA4103B}"/>
          </ac:picMkLst>
        </pc:picChg>
      </pc:sldChg>
    </pc:docChg>
  </pc:docChgLst>
  <pc:docChgLst>
    <pc:chgData name="Ivana Ferko Pećar" userId="S::ivana.ferko@skole.hr::34ad67be-4556-4e96-8fab-bf5f2319625e" providerId="AD" clId="Web-{3D7C6DA6-EFFD-412E-85DD-59BDDD7E80D5}"/>
    <pc:docChg chg="modSld">
      <pc:chgData name="Ivana Ferko Pećar" userId="S::ivana.ferko@skole.hr::34ad67be-4556-4e96-8fab-bf5f2319625e" providerId="AD" clId="Web-{3D7C6DA6-EFFD-412E-85DD-59BDDD7E80D5}" dt="2025-11-05T10:19:13.946" v="0" actId="20577"/>
      <pc:docMkLst>
        <pc:docMk/>
      </pc:docMkLst>
      <pc:sldChg chg="modSp">
        <pc:chgData name="Ivana Ferko Pećar" userId="S::ivana.ferko@skole.hr::34ad67be-4556-4e96-8fab-bf5f2319625e" providerId="AD" clId="Web-{3D7C6DA6-EFFD-412E-85DD-59BDDD7E80D5}" dt="2025-11-05T10:19:13.946" v="0" actId="20577"/>
        <pc:sldMkLst>
          <pc:docMk/>
          <pc:sldMk cId="0" sldId="256"/>
        </pc:sldMkLst>
        <pc:spChg chg="mod">
          <ac:chgData name="Ivana Ferko Pećar" userId="S::ivana.ferko@skole.hr::34ad67be-4556-4e96-8fab-bf5f2319625e" providerId="AD" clId="Web-{3D7C6DA6-EFFD-412E-85DD-59BDDD7E80D5}" dt="2025-11-05T10:19:13.946" v="0" actId="20577"/>
          <ac:spMkLst>
            <pc:docMk/>
            <pc:sldMk cId="0" sldId="256"/>
            <ac:spMk id="4" creationId="{00EC4C0C-39EB-EF8F-732F-3EBB2C9B40AA}"/>
          </ac:spMkLst>
        </pc:spChg>
      </pc:sldChg>
    </pc:docChg>
  </pc:docChgLst>
  <pc:docChgLst>
    <pc:chgData name="Gita Prodanić" userId="S::gita.prodanic@skole.hr::70ebf762-09a3-4875-a5ed-a06cb8780f33" providerId="AD" clId="Web-{37C5D4A9-003E-320B-8AD2-6EACFF21C7ED}"/>
    <pc:docChg chg="addSld delSld modSld sldOrd">
      <pc:chgData name="Gita Prodanić" userId="S::gita.prodanic@skole.hr::70ebf762-09a3-4875-a5ed-a06cb8780f33" providerId="AD" clId="Web-{37C5D4A9-003E-320B-8AD2-6EACFF21C7ED}" dt="2025-11-04T15:03:47.677" v="414" actId="20577"/>
      <pc:docMkLst>
        <pc:docMk/>
      </pc:docMkLst>
      <pc:sldChg chg="modSp">
        <pc:chgData name="Gita Prodanić" userId="S::gita.prodanic@skole.hr::70ebf762-09a3-4875-a5ed-a06cb8780f33" providerId="AD" clId="Web-{37C5D4A9-003E-320B-8AD2-6EACFF21C7ED}" dt="2025-11-04T15:03:47.677" v="414" actId="20577"/>
        <pc:sldMkLst>
          <pc:docMk/>
          <pc:sldMk cId="0" sldId="256"/>
        </pc:sldMkLst>
        <pc:spChg chg="mod">
          <ac:chgData name="Gita Prodanić" userId="S::gita.prodanic@skole.hr::70ebf762-09a3-4875-a5ed-a06cb8780f33" providerId="AD" clId="Web-{37C5D4A9-003E-320B-8AD2-6EACFF21C7ED}" dt="2025-11-04T14:54:03.262" v="369" actId="20577"/>
          <ac:spMkLst>
            <pc:docMk/>
            <pc:sldMk cId="0" sldId="256"/>
            <ac:spMk id="3" creationId="{22858CA6-C16F-502B-D5FA-22B7AE482CAF}"/>
          </ac:spMkLst>
        </pc:spChg>
        <pc:spChg chg="mod">
          <ac:chgData name="Gita Prodanić" userId="S::gita.prodanic@skole.hr::70ebf762-09a3-4875-a5ed-a06cb8780f33" providerId="AD" clId="Web-{37C5D4A9-003E-320B-8AD2-6EACFF21C7ED}" dt="2025-11-04T15:03:47.677" v="414" actId="20577"/>
          <ac:spMkLst>
            <pc:docMk/>
            <pc:sldMk cId="0" sldId="256"/>
            <ac:spMk id="4" creationId="{00EC4C0C-39EB-EF8F-732F-3EBB2C9B40AA}"/>
          </ac:spMkLst>
        </pc:spChg>
      </pc:sldChg>
      <pc:sldChg chg="modSp ord">
        <pc:chgData name="Gita Prodanić" userId="S::gita.prodanic@skole.hr::70ebf762-09a3-4875-a5ed-a06cb8780f33" providerId="AD" clId="Web-{37C5D4A9-003E-320B-8AD2-6EACFF21C7ED}" dt="2025-11-04T14:22:07.058" v="181" actId="20577"/>
        <pc:sldMkLst>
          <pc:docMk/>
          <pc:sldMk cId="0" sldId="260"/>
        </pc:sldMkLst>
        <pc:spChg chg="mod">
          <ac:chgData name="Gita Prodanić" userId="S::gita.prodanic@skole.hr::70ebf762-09a3-4875-a5ed-a06cb8780f33" providerId="AD" clId="Web-{37C5D4A9-003E-320B-8AD2-6EACFF21C7ED}" dt="2025-11-04T14:22:07.058" v="181" actId="20577"/>
          <ac:spMkLst>
            <pc:docMk/>
            <pc:sldMk cId="0" sldId="260"/>
            <ac:spMk id="3" creationId="{467441BD-EB50-7B73-3198-943335F62CB0}"/>
          </ac:spMkLst>
        </pc:spChg>
      </pc:sldChg>
      <pc:sldChg chg="modSp">
        <pc:chgData name="Gita Prodanić" userId="S::gita.prodanic@skole.hr::70ebf762-09a3-4875-a5ed-a06cb8780f33" providerId="AD" clId="Web-{37C5D4A9-003E-320B-8AD2-6EACFF21C7ED}" dt="2025-11-04T14:24:49.636" v="212" actId="1076"/>
        <pc:sldMkLst>
          <pc:docMk/>
          <pc:sldMk cId="0" sldId="261"/>
        </pc:sldMkLst>
        <pc:spChg chg="mod">
          <ac:chgData name="Gita Prodanić" userId="S::gita.prodanic@skole.hr::70ebf762-09a3-4875-a5ed-a06cb8780f33" providerId="AD" clId="Web-{37C5D4A9-003E-320B-8AD2-6EACFF21C7ED}" dt="2025-11-04T14:24:49.636" v="212" actId="1076"/>
          <ac:spMkLst>
            <pc:docMk/>
            <pc:sldMk cId="0" sldId="261"/>
            <ac:spMk id="23" creationId="{BF30663B-CE13-58A4-7A46-24CE74B2DA03}"/>
          </ac:spMkLst>
        </pc:spChg>
        <pc:spChg chg="mod">
          <ac:chgData name="Gita Prodanić" userId="S::gita.prodanic@skole.hr::70ebf762-09a3-4875-a5ed-a06cb8780f33" providerId="AD" clId="Web-{37C5D4A9-003E-320B-8AD2-6EACFF21C7ED}" dt="2025-11-04T14:24:42.386" v="210" actId="1076"/>
          <ac:spMkLst>
            <pc:docMk/>
            <pc:sldMk cId="0" sldId="261"/>
            <ac:spMk id="24" creationId="{383D1898-8F9B-19F6-1608-3E0B6F640A21}"/>
          </ac:spMkLst>
        </pc:spChg>
        <pc:picChg chg="mod">
          <ac:chgData name="Gita Prodanić" userId="S::gita.prodanic@skole.hr::70ebf762-09a3-4875-a5ed-a06cb8780f33" providerId="AD" clId="Web-{37C5D4A9-003E-320B-8AD2-6EACFF21C7ED}" dt="2025-11-04T14:24:36.369" v="209" actId="1076"/>
          <ac:picMkLst>
            <pc:docMk/>
            <pc:sldMk cId="0" sldId="261"/>
            <ac:picMk id="9" creationId="{2A35F6DD-9744-762B-F2CE-B622218AEF09}"/>
          </ac:picMkLst>
        </pc:picChg>
      </pc:sldChg>
      <pc:sldChg chg="modSp">
        <pc:chgData name="Gita Prodanić" userId="S::gita.prodanic@skole.hr::70ebf762-09a3-4875-a5ed-a06cb8780f33" providerId="AD" clId="Web-{37C5D4A9-003E-320B-8AD2-6EACFF21C7ED}" dt="2025-11-04T14:25:42.999" v="217" actId="20577"/>
        <pc:sldMkLst>
          <pc:docMk/>
          <pc:sldMk cId="0" sldId="262"/>
        </pc:sldMkLst>
        <pc:spChg chg="mod">
          <ac:chgData name="Gita Prodanić" userId="S::gita.prodanic@skole.hr::70ebf762-09a3-4875-a5ed-a06cb8780f33" providerId="AD" clId="Web-{37C5D4A9-003E-320B-8AD2-6EACFF21C7ED}" dt="2025-11-04T14:25:42.999" v="217" actId="20577"/>
          <ac:spMkLst>
            <pc:docMk/>
            <pc:sldMk cId="0" sldId="262"/>
            <ac:spMk id="3" creationId="{0E6C5245-33DF-C30F-9C0B-3258AF0A60B8}"/>
          </ac:spMkLst>
        </pc:spChg>
      </pc:sldChg>
      <pc:sldChg chg="modSp">
        <pc:chgData name="Gita Prodanić" userId="S::gita.prodanic@skole.hr::70ebf762-09a3-4875-a5ed-a06cb8780f33" providerId="AD" clId="Web-{37C5D4A9-003E-320B-8AD2-6EACFF21C7ED}" dt="2025-11-04T14:20:21.620" v="152" actId="1076"/>
        <pc:sldMkLst>
          <pc:docMk/>
          <pc:sldMk cId="0" sldId="263"/>
        </pc:sldMkLst>
        <pc:spChg chg="mod">
          <ac:chgData name="Gita Prodanić" userId="S::gita.prodanic@skole.hr::70ebf762-09a3-4875-a5ed-a06cb8780f33" providerId="AD" clId="Web-{37C5D4A9-003E-320B-8AD2-6EACFF21C7ED}" dt="2025-11-04T14:20:19.291" v="151" actId="1076"/>
          <ac:spMkLst>
            <pc:docMk/>
            <pc:sldMk cId="0" sldId="263"/>
            <ac:spMk id="3" creationId="{A875AE50-C84C-6503-2D34-5AEEFD65A3B6}"/>
          </ac:spMkLst>
        </pc:spChg>
        <pc:spChg chg="mod">
          <ac:chgData name="Gita Prodanić" userId="S::gita.prodanic@skole.hr::70ebf762-09a3-4875-a5ed-a06cb8780f33" providerId="AD" clId="Web-{37C5D4A9-003E-320B-8AD2-6EACFF21C7ED}" dt="2025-11-04T14:20:16.884" v="150" actId="1076"/>
          <ac:spMkLst>
            <pc:docMk/>
            <pc:sldMk cId="0" sldId="263"/>
            <ac:spMk id="4" creationId="{328BB68B-3F3B-B58C-6D51-3F6600D7E7BB}"/>
          </ac:spMkLst>
        </pc:spChg>
        <pc:grpChg chg="mod">
          <ac:chgData name="Gita Prodanić" userId="S::gita.prodanic@skole.hr::70ebf762-09a3-4875-a5ed-a06cb8780f33" providerId="AD" clId="Web-{37C5D4A9-003E-320B-8AD2-6EACFF21C7ED}" dt="2025-11-04T14:20:21.620" v="152" actId="1076"/>
          <ac:grpSpMkLst>
            <pc:docMk/>
            <pc:sldMk cId="0" sldId="263"/>
            <ac:grpSpMk id="5" creationId="{3827AF9D-DE9B-EF34-1E08-FA7B02037E39}"/>
          </ac:grpSpMkLst>
        </pc:grpChg>
      </pc:sldChg>
      <pc:sldChg chg="modSp">
        <pc:chgData name="Gita Prodanić" userId="S::gita.prodanic@skole.hr::70ebf762-09a3-4875-a5ed-a06cb8780f33" providerId="AD" clId="Web-{37C5D4A9-003E-320B-8AD2-6EACFF21C7ED}" dt="2025-11-04T14:22:30.764" v="187" actId="1076"/>
        <pc:sldMkLst>
          <pc:docMk/>
          <pc:sldMk cId="0" sldId="264"/>
        </pc:sldMkLst>
        <pc:spChg chg="mod">
          <ac:chgData name="Gita Prodanić" userId="S::gita.prodanic@skole.hr::70ebf762-09a3-4875-a5ed-a06cb8780f33" providerId="AD" clId="Web-{37C5D4A9-003E-320B-8AD2-6EACFF21C7ED}" dt="2025-11-04T14:22:30.764" v="187" actId="1076"/>
          <ac:spMkLst>
            <pc:docMk/>
            <pc:sldMk cId="0" sldId="264"/>
            <ac:spMk id="4" creationId="{E657F322-9EA3-5F62-70FD-18B422F0406D}"/>
          </ac:spMkLst>
        </pc:spChg>
      </pc:sldChg>
      <pc:sldChg chg="modSp ord">
        <pc:chgData name="Gita Prodanić" userId="S::gita.prodanic@skole.hr::70ebf762-09a3-4875-a5ed-a06cb8780f33" providerId="AD" clId="Web-{37C5D4A9-003E-320B-8AD2-6EACFF21C7ED}" dt="2025-11-04T14:20:48.531" v="159" actId="1076"/>
        <pc:sldMkLst>
          <pc:docMk/>
          <pc:sldMk cId="0" sldId="265"/>
        </pc:sldMkLst>
        <pc:spChg chg="mod">
          <ac:chgData name="Gita Prodanić" userId="S::gita.prodanic@skole.hr::70ebf762-09a3-4875-a5ed-a06cb8780f33" providerId="AD" clId="Web-{37C5D4A9-003E-320B-8AD2-6EACFF21C7ED}" dt="2025-11-04T14:20:30.746" v="153" actId="1076"/>
          <ac:spMkLst>
            <pc:docMk/>
            <pc:sldMk cId="0" sldId="265"/>
            <ac:spMk id="3" creationId="{A85F538B-077C-1FBD-BD11-4D0925A2263B}"/>
          </ac:spMkLst>
        </pc:spChg>
        <pc:spChg chg="mod">
          <ac:chgData name="Gita Prodanić" userId="S::gita.prodanic@skole.hr::70ebf762-09a3-4875-a5ed-a06cb8780f33" providerId="AD" clId="Web-{37C5D4A9-003E-320B-8AD2-6EACFF21C7ED}" dt="2025-11-04T14:20:48.531" v="159" actId="1076"/>
          <ac:spMkLst>
            <pc:docMk/>
            <pc:sldMk cId="0" sldId="265"/>
            <ac:spMk id="4" creationId="{906185A5-6AD3-3D26-5A39-BA9BBED48971}"/>
          </ac:spMkLst>
        </pc:spChg>
      </pc:sldChg>
      <pc:sldChg chg="modSp">
        <pc:chgData name="Gita Prodanić" userId="S::gita.prodanic@skole.hr::70ebf762-09a3-4875-a5ed-a06cb8780f33" providerId="AD" clId="Web-{37C5D4A9-003E-320B-8AD2-6EACFF21C7ED}" dt="2025-11-04T14:26:05.923" v="222" actId="1076"/>
        <pc:sldMkLst>
          <pc:docMk/>
          <pc:sldMk cId="0" sldId="266"/>
        </pc:sldMkLst>
        <pc:spChg chg="mod">
          <ac:chgData name="Gita Prodanić" userId="S::gita.prodanic@skole.hr::70ebf762-09a3-4875-a5ed-a06cb8780f33" providerId="AD" clId="Web-{37C5D4A9-003E-320B-8AD2-6EACFF21C7ED}" dt="2025-11-04T14:26:05.923" v="222" actId="1076"/>
          <ac:spMkLst>
            <pc:docMk/>
            <pc:sldMk cId="0" sldId="266"/>
            <ac:spMk id="3" creationId="{9F85E166-329D-C090-F335-4F9F25D3B490}"/>
          </ac:spMkLst>
        </pc:spChg>
      </pc:sldChg>
      <pc:sldChg chg="modSp ord">
        <pc:chgData name="Gita Prodanić" userId="S::gita.prodanic@skole.hr::70ebf762-09a3-4875-a5ed-a06cb8780f33" providerId="AD" clId="Web-{37C5D4A9-003E-320B-8AD2-6EACFF21C7ED}" dt="2025-11-04T14:21:07.346" v="165" actId="1076"/>
        <pc:sldMkLst>
          <pc:docMk/>
          <pc:sldMk cId="0" sldId="267"/>
        </pc:sldMkLst>
        <pc:spChg chg="mod">
          <ac:chgData name="Gita Prodanić" userId="S::gita.prodanic@skole.hr::70ebf762-09a3-4875-a5ed-a06cb8780f33" providerId="AD" clId="Web-{37C5D4A9-003E-320B-8AD2-6EACFF21C7ED}" dt="2025-11-04T14:21:07.346" v="165" actId="1076"/>
          <ac:spMkLst>
            <pc:docMk/>
            <pc:sldMk cId="0" sldId="267"/>
            <ac:spMk id="3" creationId="{C9F76849-F2AF-5620-0BBC-82358E524BA1}"/>
          </ac:spMkLst>
        </pc:spChg>
      </pc:sldChg>
      <pc:sldChg chg="modSp ord">
        <pc:chgData name="Gita Prodanić" userId="S::gita.prodanic@skole.hr::70ebf762-09a3-4875-a5ed-a06cb8780f33" providerId="AD" clId="Web-{37C5D4A9-003E-320B-8AD2-6EACFF21C7ED}" dt="2025-11-04T14:54:47.348" v="372"/>
        <pc:sldMkLst>
          <pc:docMk/>
          <pc:sldMk cId="0" sldId="268"/>
        </pc:sldMkLst>
        <pc:spChg chg="mod">
          <ac:chgData name="Gita Prodanić" userId="S::gita.prodanic@skole.hr::70ebf762-09a3-4875-a5ed-a06cb8780f33" providerId="AD" clId="Web-{37C5D4A9-003E-320B-8AD2-6EACFF21C7ED}" dt="2025-11-04T14:27:26.052" v="238" actId="20577"/>
          <ac:spMkLst>
            <pc:docMk/>
            <pc:sldMk cId="0" sldId="268"/>
            <ac:spMk id="3" creationId="{81EABC6D-CBA7-4DB6-40F6-CDA2775C9751}"/>
          </ac:spMkLst>
        </pc:spChg>
        <pc:picChg chg="mod">
          <ac:chgData name="Gita Prodanić" userId="S::gita.prodanic@skole.hr::70ebf762-09a3-4875-a5ed-a06cb8780f33" providerId="AD" clId="Web-{37C5D4A9-003E-320B-8AD2-6EACFF21C7ED}" dt="2025-11-04T14:27:03.129" v="232" actId="1076"/>
          <ac:picMkLst>
            <pc:docMk/>
            <pc:sldMk cId="0" sldId="268"/>
            <ac:picMk id="4" creationId="{F6DF38DF-56E0-DD8C-29E4-3CBE53330478}"/>
          </ac:picMkLst>
        </pc:picChg>
      </pc:sldChg>
      <pc:sldChg chg="modSp">
        <pc:chgData name="Gita Prodanić" userId="S::gita.prodanic@skole.hr::70ebf762-09a3-4875-a5ed-a06cb8780f33" providerId="AD" clId="Web-{37C5D4A9-003E-320B-8AD2-6EACFF21C7ED}" dt="2025-11-04T14:28:40.885" v="248" actId="20577"/>
        <pc:sldMkLst>
          <pc:docMk/>
          <pc:sldMk cId="0" sldId="269"/>
        </pc:sldMkLst>
        <pc:spChg chg="mod">
          <ac:chgData name="Gita Prodanić" userId="S::gita.prodanic@skole.hr::70ebf762-09a3-4875-a5ed-a06cb8780f33" providerId="AD" clId="Web-{37C5D4A9-003E-320B-8AD2-6EACFF21C7ED}" dt="2025-11-04T14:28:40.885" v="248" actId="20577"/>
          <ac:spMkLst>
            <pc:docMk/>
            <pc:sldMk cId="0" sldId="269"/>
            <ac:spMk id="3" creationId="{3A5AC069-689F-A67A-4412-01A28FFE4007}"/>
          </ac:spMkLst>
        </pc:spChg>
      </pc:sldChg>
      <pc:sldChg chg="modSp">
        <pc:chgData name="Gita Prodanić" userId="S::gita.prodanic@skole.hr::70ebf762-09a3-4875-a5ed-a06cb8780f33" providerId="AD" clId="Web-{37C5D4A9-003E-320B-8AD2-6EACFF21C7ED}" dt="2025-11-04T14:26:41.206" v="228"/>
        <pc:sldMkLst>
          <pc:docMk/>
          <pc:sldMk cId="0" sldId="270"/>
        </pc:sldMkLst>
        <pc:picChg chg="mod">
          <ac:chgData name="Gita Prodanić" userId="S::gita.prodanic@skole.hr::70ebf762-09a3-4875-a5ed-a06cb8780f33" providerId="AD" clId="Web-{37C5D4A9-003E-320B-8AD2-6EACFF21C7ED}" dt="2025-11-04T14:26:41.206" v="228"/>
          <ac:picMkLst>
            <pc:docMk/>
            <pc:sldMk cId="0" sldId="270"/>
            <ac:picMk id="9" creationId="{FC036EE3-759F-38E0-7F1D-C87E71C080B3}"/>
          </ac:picMkLst>
        </pc:picChg>
      </pc:sldChg>
      <pc:sldChg chg="modSp">
        <pc:chgData name="Gita Prodanić" userId="S::gita.prodanic@skole.hr::70ebf762-09a3-4875-a5ed-a06cb8780f33" providerId="AD" clId="Web-{37C5D4A9-003E-320B-8AD2-6EACFF21C7ED}" dt="2025-11-04T14:28:50.433" v="253" actId="1076"/>
        <pc:sldMkLst>
          <pc:docMk/>
          <pc:sldMk cId="0" sldId="271"/>
        </pc:sldMkLst>
        <pc:spChg chg="mod">
          <ac:chgData name="Gita Prodanić" userId="S::gita.prodanic@skole.hr::70ebf762-09a3-4875-a5ed-a06cb8780f33" providerId="AD" clId="Web-{37C5D4A9-003E-320B-8AD2-6EACFF21C7ED}" dt="2025-11-04T14:28:50.433" v="253" actId="1076"/>
          <ac:spMkLst>
            <pc:docMk/>
            <pc:sldMk cId="0" sldId="271"/>
            <ac:spMk id="3" creationId="{60E869C9-7667-064A-25EE-268ED55DB8F6}"/>
          </ac:spMkLst>
        </pc:spChg>
      </pc:sldChg>
      <pc:sldChg chg="modSp">
        <pc:chgData name="Gita Prodanić" userId="S::gita.prodanic@skole.hr::70ebf762-09a3-4875-a5ed-a06cb8780f33" providerId="AD" clId="Web-{37C5D4A9-003E-320B-8AD2-6EACFF21C7ED}" dt="2025-11-04T14:29:24.060" v="261" actId="1076"/>
        <pc:sldMkLst>
          <pc:docMk/>
          <pc:sldMk cId="0" sldId="272"/>
        </pc:sldMkLst>
        <pc:spChg chg="mod">
          <ac:chgData name="Gita Prodanić" userId="S::gita.prodanic@skole.hr::70ebf762-09a3-4875-a5ed-a06cb8780f33" providerId="AD" clId="Web-{37C5D4A9-003E-320B-8AD2-6EACFF21C7ED}" dt="2025-11-04T14:29:24.060" v="261" actId="1076"/>
          <ac:spMkLst>
            <pc:docMk/>
            <pc:sldMk cId="0" sldId="272"/>
            <ac:spMk id="3" creationId="{63261628-B82C-D45E-D6E5-30F2A4F6E1D4}"/>
          </ac:spMkLst>
        </pc:spChg>
      </pc:sldChg>
      <pc:sldChg chg="modSp">
        <pc:chgData name="Gita Prodanić" userId="S::gita.prodanic@skole.hr::70ebf762-09a3-4875-a5ed-a06cb8780f33" providerId="AD" clId="Web-{37C5D4A9-003E-320B-8AD2-6EACFF21C7ED}" dt="2025-11-04T14:29:33.467" v="265" actId="1076"/>
        <pc:sldMkLst>
          <pc:docMk/>
          <pc:sldMk cId="0" sldId="273"/>
        </pc:sldMkLst>
        <pc:spChg chg="mod">
          <ac:chgData name="Gita Prodanić" userId="S::gita.prodanic@skole.hr::70ebf762-09a3-4875-a5ed-a06cb8780f33" providerId="AD" clId="Web-{37C5D4A9-003E-320B-8AD2-6EACFF21C7ED}" dt="2025-11-04T14:29:33.467" v="265" actId="1076"/>
          <ac:spMkLst>
            <pc:docMk/>
            <pc:sldMk cId="0" sldId="273"/>
            <ac:spMk id="3" creationId="{F0BDAD03-1344-51C0-9AFC-A8928BE39EA6}"/>
          </ac:spMkLst>
        </pc:spChg>
      </pc:sldChg>
      <pc:sldChg chg="modSp">
        <pc:chgData name="Gita Prodanić" userId="S::gita.prodanic@skole.hr::70ebf762-09a3-4875-a5ed-a06cb8780f33" providerId="AD" clId="Web-{37C5D4A9-003E-320B-8AD2-6EACFF21C7ED}" dt="2025-11-04T14:29:02.481" v="256" actId="1076"/>
        <pc:sldMkLst>
          <pc:docMk/>
          <pc:sldMk cId="0" sldId="274"/>
        </pc:sldMkLst>
        <pc:spChg chg="mod">
          <ac:chgData name="Gita Prodanić" userId="S::gita.prodanic@skole.hr::70ebf762-09a3-4875-a5ed-a06cb8780f33" providerId="AD" clId="Web-{37C5D4A9-003E-320B-8AD2-6EACFF21C7ED}" dt="2025-11-04T14:29:02.481" v="256" actId="1076"/>
          <ac:spMkLst>
            <pc:docMk/>
            <pc:sldMk cId="0" sldId="274"/>
            <ac:spMk id="3" creationId="{29B7D21B-0F4F-60E8-EE06-1218871BF5E2}"/>
          </ac:spMkLst>
        </pc:spChg>
      </pc:sldChg>
      <pc:sldChg chg="modSp">
        <pc:chgData name="Gita Prodanić" userId="S::gita.prodanic@skole.hr::70ebf762-09a3-4875-a5ed-a06cb8780f33" providerId="AD" clId="Web-{37C5D4A9-003E-320B-8AD2-6EACFF21C7ED}" dt="2025-11-04T14:19:17.435" v="136" actId="1076"/>
        <pc:sldMkLst>
          <pc:docMk/>
          <pc:sldMk cId="0" sldId="275"/>
        </pc:sldMkLst>
        <pc:spChg chg="mod">
          <ac:chgData name="Gita Prodanić" userId="S::gita.prodanic@skole.hr::70ebf762-09a3-4875-a5ed-a06cb8780f33" providerId="AD" clId="Web-{37C5D4A9-003E-320B-8AD2-6EACFF21C7ED}" dt="2025-11-04T14:19:17.435" v="136" actId="1076"/>
          <ac:spMkLst>
            <pc:docMk/>
            <pc:sldMk cId="0" sldId="275"/>
            <ac:spMk id="6" creationId="{A2AD6FD5-CB30-B71B-A563-8B76F7D3CDE7}"/>
          </ac:spMkLst>
        </pc:spChg>
      </pc:sldChg>
      <pc:sldChg chg="modSp">
        <pc:chgData name="Gita Prodanić" userId="S::gita.prodanic@skole.hr::70ebf762-09a3-4875-a5ed-a06cb8780f33" providerId="AD" clId="Web-{37C5D4A9-003E-320B-8AD2-6EACFF21C7ED}" dt="2025-11-04T14:28:31.635" v="246" actId="20577"/>
        <pc:sldMkLst>
          <pc:docMk/>
          <pc:sldMk cId="0" sldId="276"/>
        </pc:sldMkLst>
        <pc:spChg chg="mod">
          <ac:chgData name="Gita Prodanić" userId="S::gita.prodanic@skole.hr::70ebf762-09a3-4875-a5ed-a06cb8780f33" providerId="AD" clId="Web-{37C5D4A9-003E-320B-8AD2-6EACFF21C7ED}" dt="2025-11-04T14:28:31.635" v="246" actId="20577"/>
          <ac:spMkLst>
            <pc:docMk/>
            <pc:sldMk cId="0" sldId="276"/>
            <ac:spMk id="5" creationId="{C046D3DB-E3E3-9F9C-21A7-AF07D94FCDD6}"/>
          </ac:spMkLst>
        </pc:spChg>
      </pc:sldChg>
      <pc:sldChg chg="addSp delSp modSp add del">
        <pc:chgData name="Gita Prodanić" userId="S::gita.prodanic@skole.hr::70ebf762-09a3-4875-a5ed-a06cb8780f33" providerId="AD" clId="Web-{37C5D4A9-003E-320B-8AD2-6EACFF21C7ED}" dt="2025-11-04T14:58:32.172" v="407" actId="20577"/>
        <pc:sldMkLst>
          <pc:docMk/>
          <pc:sldMk cId="0" sldId="277"/>
        </pc:sldMkLst>
        <pc:spChg chg="mod">
          <ac:chgData name="Gita Prodanić" userId="S::gita.prodanic@skole.hr::70ebf762-09a3-4875-a5ed-a06cb8780f33" providerId="AD" clId="Web-{37C5D4A9-003E-320B-8AD2-6EACFF21C7ED}" dt="2025-11-04T14:58:32.172" v="407" actId="20577"/>
          <ac:spMkLst>
            <pc:docMk/>
            <pc:sldMk cId="0" sldId="277"/>
            <ac:spMk id="3" creationId="{FE4AE5EA-61E6-3320-E014-FDE66604AB67}"/>
          </ac:spMkLst>
        </pc:spChg>
        <pc:spChg chg="add mod">
          <ac:chgData name="Gita Prodanić" userId="S::gita.prodanic@skole.hr::70ebf762-09a3-4875-a5ed-a06cb8780f33" providerId="AD" clId="Web-{37C5D4A9-003E-320B-8AD2-6EACFF21C7ED}" dt="2025-11-04T14:30:13.501" v="272" actId="1076"/>
          <ac:spMkLst>
            <pc:docMk/>
            <pc:sldMk cId="0" sldId="277"/>
            <ac:spMk id="6" creationId="{D1D4DC62-77F0-0044-B3DD-57D5F0983A12}"/>
          </ac:spMkLst>
        </pc:spChg>
      </pc:sldChg>
      <pc:sldChg chg="modSp ord">
        <pc:chgData name="Gita Prodanić" userId="S::gita.prodanic@skole.hr::70ebf762-09a3-4875-a5ed-a06cb8780f33" providerId="AD" clId="Web-{37C5D4A9-003E-320B-8AD2-6EACFF21C7ED}" dt="2025-11-04T14:50:24.356" v="348"/>
        <pc:sldMkLst>
          <pc:docMk/>
          <pc:sldMk cId="1796929382" sldId="280"/>
        </pc:sldMkLst>
        <pc:spChg chg="mod">
          <ac:chgData name="Gita Prodanić" userId="S::gita.prodanic@skole.hr::70ebf762-09a3-4875-a5ed-a06cb8780f33" providerId="AD" clId="Web-{37C5D4A9-003E-320B-8AD2-6EACFF21C7ED}" dt="2025-11-04T14:27:44.928" v="241" actId="20577"/>
          <ac:spMkLst>
            <pc:docMk/>
            <pc:sldMk cId="1796929382" sldId="280"/>
            <ac:spMk id="5" creationId="{C417C757-EDEB-6C6B-8ED7-6F22B8CB76B8}"/>
          </ac:spMkLst>
        </pc:spChg>
      </pc:sldChg>
      <pc:sldChg chg="modSp">
        <pc:chgData name="Gita Prodanić" userId="S::gita.prodanic@skole.hr::70ebf762-09a3-4875-a5ed-a06cb8780f33" providerId="AD" clId="Web-{37C5D4A9-003E-320B-8AD2-6EACFF21C7ED}" dt="2025-11-04T14:19:39.143" v="140" actId="1076"/>
        <pc:sldMkLst>
          <pc:docMk/>
          <pc:sldMk cId="2266033988" sldId="281"/>
        </pc:sldMkLst>
        <pc:spChg chg="mod">
          <ac:chgData name="Gita Prodanić" userId="S::gita.prodanic@skole.hr::70ebf762-09a3-4875-a5ed-a06cb8780f33" providerId="AD" clId="Web-{37C5D4A9-003E-320B-8AD2-6EACFF21C7ED}" dt="2025-11-04T14:19:39.143" v="140" actId="1076"/>
          <ac:spMkLst>
            <pc:docMk/>
            <pc:sldMk cId="2266033988" sldId="281"/>
            <ac:spMk id="5" creationId="{7E67DE84-C444-13C8-1640-B2A4C9C8456C}"/>
          </ac:spMkLst>
        </pc:spChg>
      </pc:sldChg>
      <pc:sldChg chg="addSp modSp new modTransition">
        <pc:chgData name="Gita Prodanić" userId="S::gita.prodanic@skole.hr::70ebf762-09a3-4875-a5ed-a06cb8780f33" providerId="AD" clId="Web-{37C5D4A9-003E-320B-8AD2-6EACFF21C7ED}" dt="2025-11-04T14:55:18.681" v="373"/>
        <pc:sldMkLst>
          <pc:docMk/>
          <pc:sldMk cId="499235549" sldId="282"/>
        </pc:sldMkLst>
        <pc:spChg chg="mod">
          <ac:chgData name="Gita Prodanić" userId="S::gita.prodanic@skole.hr::70ebf762-09a3-4875-a5ed-a06cb8780f33" providerId="AD" clId="Web-{37C5D4A9-003E-320B-8AD2-6EACFF21C7ED}" dt="2025-11-04T14:48:25.867" v="346" actId="1076"/>
          <ac:spMkLst>
            <pc:docMk/>
            <pc:sldMk cId="499235549" sldId="282"/>
            <ac:spMk id="2" creationId="{1DA30B9B-2AD5-00EB-FF7F-386265B4A046}"/>
          </ac:spMkLst>
        </pc:spChg>
        <pc:spChg chg="mod">
          <ac:chgData name="Gita Prodanić" userId="S::gita.prodanic@skole.hr::70ebf762-09a3-4875-a5ed-a06cb8780f33" providerId="AD" clId="Web-{37C5D4A9-003E-320B-8AD2-6EACFF21C7ED}" dt="2025-11-04T14:47:41.302" v="333" actId="20577"/>
          <ac:spMkLst>
            <pc:docMk/>
            <pc:sldMk cId="499235549" sldId="282"/>
            <ac:spMk id="3" creationId="{1454B807-C407-420B-7CD0-2880E4110D42}"/>
          </ac:spMkLst>
        </pc:spChg>
        <pc:picChg chg="add mod">
          <ac:chgData name="Gita Prodanić" userId="S::gita.prodanic@skole.hr::70ebf762-09a3-4875-a5ed-a06cb8780f33" providerId="AD" clId="Web-{37C5D4A9-003E-320B-8AD2-6EACFF21C7ED}" dt="2025-11-04T14:48:08.647" v="342" actId="1076"/>
          <ac:picMkLst>
            <pc:docMk/>
            <pc:sldMk cId="499235549" sldId="282"/>
            <ac:picMk id="4" creationId="{E53E4448-E696-7E2C-528F-9C0E109EA641}"/>
          </ac:picMkLst>
        </pc:picChg>
      </pc:sldChg>
    </pc:docChg>
  </pc:docChgLst>
  <pc:docChgLst>
    <pc:chgData name="Ivana Ferko Pećar" userId="S::ivana.ferko@skole.hr::34ad67be-4556-4e96-8fab-bf5f2319625e" providerId="AD" clId="Web-{ED7183EA-B5F5-4B43-B304-B5E5F52DA3BC}"/>
    <pc:docChg chg="modSld">
      <pc:chgData name="Ivana Ferko Pećar" userId="S::ivana.ferko@skole.hr::34ad67be-4556-4e96-8fab-bf5f2319625e" providerId="AD" clId="Web-{ED7183EA-B5F5-4B43-B304-B5E5F52DA3BC}" dt="2025-11-11T08:54:59.906" v="11" actId="20577"/>
      <pc:docMkLst>
        <pc:docMk/>
      </pc:docMkLst>
      <pc:sldChg chg="modSp">
        <pc:chgData name="Ivana Ferko Pećar" userId="S::ivana.ferko@skole.hr::34ad67be-4556-4e96-8fab-bf5f2319625e" providerId="AD" clId="Web-{ED7183EA-B5F5-4B43-B304-B5E5F52DA3BC}" dt="2025-11-11T08:54:59.906" v="11" actId="20577"/>
        <pc:sldMkLst>
          <pc:docMk/>
          <pc:sldMk cId="0" sldId="277"/>
        </pc:sldMkLst>
        <pc:spChg chg="mod">
          <ac:chgData name="Ivana Ferko Pećar" userId="S::ivana.ferko@skole.hr::34ad67be-4556-4e96-8fab-bf5f2319625e" providerId="AD" clId="Web-{ED7183EA-B5F5-4B43-B304-B5E5F52DA3BC}" dt="2025-11-11T08:54:59.906" v="11" actId="20577"/>
          <ac:spMkLst>
            <pc:docMk/>
            <pc:sldMk cId="0" sldId="277"/>
            <ac:spMk id="3" creationId="{FE4AE5EA-61E6-3320-E014-FDE66604AB6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671C-5600-E127-72CC-9F3AA9C57AC0}"/>
              </a:ext>
            </a:extLst>
          </p:cNvPr>
          <p:cNvSpPr txBox="1">
            <a:spLocks noGrp="1"/>
          </p:cNvSpPr>
          <p:nvPr>
            <p:ph type="ctrTitle"/>
          </p:nvPr>
        </p:nvSpPr>
        <p:spPr>
          <a:xfrm>
            <a:off x="2107198" y="1096969"/>
            <a:ext cx="7977600" cy="2085691"/>
          </a:xfrm>
        </p:spPr>
        <p:txBody>
          <a:bodyPr anchorCtr="1"/>
          <a:lstStyle>
            <a:lvl1pPr algn="ctr">
              <a:defRPr sz="4800"/>
            </a:lvl1pPr>
          </a:lstStyle>
          <a:p>
            <a:pPr lvl="0"/>
            <a:r>
              <a:rPr lang="en-US"/>
              <a:t>Click to edit Master title style</a:t>
            </a:r>
          </a:p>
        </p:txBody>
      </p:sp>
      <p:sp>
        <p:nvSpPr>
          <p:cNvPr id="3" name="Subtitle 2">
            <a:extLst>
              <a:ext uri="{FF2B5EF4-FFF2-40B4-BE49-F238E27FC236}">
                <a16:creationId xmlns:a16="http://schemas.microsoft.com/office/drawing/2014/main" id="{3ED423CE-5E1A-19C5-7B5E-FB5F2BB645DD}"/>
              </a:ext>
            </a:extLst>
          </p:cNvPr>
          <p:cNvSpPr txBox="1">
            <a:spLocks noGrp="1"/>
          </p:cNvSpPr>
          <p:nvPr>
            <p:ph type="subTitle" idx="1"/>
          </p:nvPr>
        </p:nvSpPr>
        <p:spPr>
          <a:xfrm>
            <a:off x="3215999" y="3945773"/>
            <a:ext cx="5759997" cy="1832731"/>
          </a:xfrm>
        </p:spPr>
        <p:txBody>
          <a:bodyPr anchorCtr="1"/>
          <a:lstStyle>
            <a:lvl1pPr marL="0" indent="0" algn="ctr">
              <a:lnSpc>
                <a:spcPct val="125000"/>
              </a:lnSpc>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0F139834-1F8F-077B-FDE5-18A0D3D56825}"/>
              </a:ext>
            </a:extLst>
          </p:cNvPr>
          <p:cNvSpPr txBox="1">
            <a:spLocks noGrp="1"/>
          </p:cNvSpPr>
          <p:nvPr>
            <p:ph type="dt" sz="half" idx="7"/>
          </p:nvPr>
        </p:nvSpPr>
        <p:spPr>
          <a:xfrm>
            <a:off x="450003" y="6357164"/>
            <a:ext cx="1760146" cy="461662"/>
          </a:xfrm>
        </p:spPr>
        <p:txBody>
          <a:bodyPr/>
          <a:lstStyle>
            <a:lvl1pPr>
              <a:defRPr/>
            </a:lvl1pPr>
          </a:lstStyle>
          <a:p>
            <a:pPr lvl="0"/>
            <a:fld id="{248447ED-7FD1-4588-B8C3-D6185B854690}" type="datetime1">
              <a:rPr lang="en-US"/>
              <a:pPr lvl="0"/>
              <a:t>11/16/2025</a:t>
            </a:fld>
            <a:endParaRPr lang="en-US"/>
          </a:p>
        </p:txBody>
      </p:sp>
      <p:sp>
        <p:nvSpPr>
          <p:cNvPr id="5" name="Footer Placeholder 4">
            <a:extLst>
              <a:ext uri="{FF2B5EF4-FFF2-40B4-BE49-F238E27FC236}">
                <a16:creationId xmlns:a16="http://schemas.microsoft.com/office/drawing/2014/main" id="{460BD1B9-0333-5475-8F4F-911DD122F7B4}"/>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1522C52-26C1-D771-CF5A-6153FE0C31F5}"/>
              </a:ext>
            </a:extLst>
          </p:cNvPr>
          <p:cNvSpPr txBox="1">
            <a:spLocks noGrp="1"/>
          </p:cNvSpPr>
          <p:nvPr>
            <p:ph type="sldNum" sz="quarter" idx="8"/>
          </p:nvPr>
        </p:nvSpPr>
        <p:spPr>
          <a:xfrm>
            <a:off x="9982797" y="6357603"/>
            <a:ext cx="1760146" cy="460802"/>
          </a:xfrm>
        </p:spPr>
        <p:txBody>
          <a:bodyPr/>
          <a:lstStyle>
            <a:lvl1pPr>
              <a:defRPr/>
            </a:lvl1pPr>
          </a:lstStyle>
          <a:p>
            <a:pPr lvl="0"/>
            <a:fld id="{177F6628-F8D1-41BD-9F9F-9674C1ACF5E0}" type="slidenum">
              <a:t>‹#›</a:t>
            </a:fld>
            <a:endParaRPr lang="en-US"/>
          </a:p>
        </p:txBody>
      </p:sp>
      <p:cxnSp>
        <p:nvCxnSpPr>
          <p:cNvPr id="7" name="Straight Connector 6">
            <a:extLst>
              <a:ext uri="{FF2B5EF4-FFF2-40B4-BE49-F238E27FC236}">
                <a16:creationId xmlns:a16="http://schemas.microsoft.com/office/drawing/2014/main" id="{B52E3B91-B02A-9A58-1FDB-A935960E95E9}"/>
              </a:ext>
            </a:extLst>
          </p:cNvPr>
          <p:cNvCxnSpPr/>
          <p:nvPr/>
        </p:nvCxnSpPr>
        <p:spPr>
          <a:xfrm>
            <a:off x="5825999" y="3525770"/>
            <a:ext cx="539998" cy="0"/>
          </a:xfrm>
          <a:prstGeom prst="straightConnector1">
            <a:avLst/>
          </a:prstGeom>
          <a:noFill/>
          <a:ln w="12701" cap="flat">
            <a:solidFill>
              <a:srgbClr val="FFFFFF"/>
            </a:solidFill>
            <a:prstDash val="solid"/>
            <a:miter/>
          </a:ln>
        </p:spPr>
      </p:cxnSp>
      <p:grpSp>
        <p:nvGrpSpPr>
          <p:cNvPr id="8" name="Group 7">
            <a:extLst>
              <a:ext uri="{FF2B5EF4-FFF2-40B4-BE49-F238E27FC236}">
                <a16:creationId xmlns:a16="http://schemas.microsoft.com/office/drawing/2014/main" id="{3FAC943A-3A9B-8EC9-C636-2065A0EC6AE4}"/>
              </a:ext>
            </a:extLst>
          </p:cNvPr>
          <p:cNvGrpSpPr/>
          <p:nvPr/>
        </p:nvGrpSpPr>
        <p:grpSpPr>
          <a:xfrm>
            <a:off x="9780248" y="4179924"/>
            <a:ext cx="1643171" cy="1862139"/>
            <a:chOff x="9780248" y="4179924"/>
            <a:chExt cx="1643171" cy="1862139"/>
          </a:xfrm>
        </p:grpSpPr>
        <p:grpSp>
          <p:nvGrpSpPr>
            <p:cNvPr id="9" name="Group 8">
              <a:extLst>
                <a:ext uri="{FF2B5EF4-FFF2-40B4-BE49-F238E27FC236}">
                  <a16:creationId xmlns:a16="http://schemas.microsoft.com/office/drawing/2014/main" id="{9D4B7156-5146-22E3-9D8E-9DDE977B60F1}"/>
                </a:ext>
              </a:extLst>
            </p:cNvPr>
            <p:cNvGrpSpPr/>
            <p:nvPr/>
          </p:nvGrpSpPr>
          <p:grpSpPr>
            <a:xfrm>
              <a:off x="9780248" y="4682039"/>
              <a:ext cx="1643171" cy="540657"/>
              <a:chOff x="9780248" y="4682039"/>
              <a:chExt cx="1643171" cy="540657"/>
            </a:xfrm>
          </p:grpSpPr>
          <p:sp>
            <p:nvSpPr>
              <p:cNvPr id="10" name="Freeform 68">
                <a:extLst>
                  <a:ext uri="{FF2B5EF4-FFF2-40B4-BE49-F238E27FC236}">
                    <a16:creationId xmlns:a16="http://schemas.microsoft.com/office/drawing/2014/main" id="{78C9CCAF-7A77-E2F2-EA0A-F465E71FE66D}"/>
                  </a:ext>
                </a:extLst>
              </p:cNvPr>
              <p:cNvSpPr/>
              <p:nvPr/>
            </p:nvSpPr>
            <p:spPr>
              <a:xfrm rot="2700006">
                <a:off x="10330314" y="4131973"/>
                <a:ext cx="319089" cy="1419221"/>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1" name="Freeform 69">
                <a:extLst>
                  <a:ext uri="{FF2B5EF4-FFF2-40B4-BE49-F238E27FC236}">
                    <a16:creationId xmlns:a16="http://schemas.microsoft.com/office/drawing/2014/main" id="{05629D51-7842-BDEC-A852-0AAC3862CDA5}"/>
                  </a:ext>
                </a:extLst>
              </p:cNvPr>
              <p:cNvSpPr/>
              <p:nvPr/>
            </p:nvSpPr>
            <p:spPr>
              <a:xfrm rot="2700006">
                <a:off x="10556646" y="4355923"/>
                <a:ext cx="314325" cy="1419221"/>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
          <p:nvSpPr>
            <p:cNvPr id="12" name="Line 70">
              <a:extLst>
                <a:ext uri="{FF2B5EF4-FFF2-40B4-BE49-F238E27FC236}">
                  <a16:creationId xmlns:a16="http://schemas.microsoft.com/office/drawing/2014/main" id="{5EA46435-14D7-AB00-E30B-7D9FFD9F8555}"/>
                </a:ext>
              </a:extLst>
            </p:cNvPr>
            <p:cNvSpPr/>
            <p:nvPr/>
          </p:nvSpPr>
          <p:spPr>
            <a:xfrm rot="2699990" flipV="1">
              <a:off x="10446086" y="4179924"/>
              <a:ext cx="0" cy="186213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Tree>
    <p:extLst>
      <p:ext uri="{BB962C8B-B14F-4D97-AF65-F5344CB8AC3E}">
        <p14:creationId xmlns:p14="http://schemas.microsoft.com/office/powerpoint/2010/main" val="39279187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C5C9-1DF3-1F0B-BEFA-A16BE7229380}"/>
              </a:ext>
            </a:extLst>
          </p:cNvPr>
          <p:cNvSpPr txBox="1">
            <a:spLocks noGrp="1"/>
          </p:cNvSpPr>
          <p:nvPr>
            <p:ph type="title"/>
          </p:nvPr>
        </p:nvSpPr>
        <p:spPr>
          <a:xfrm>
            <a:off x="989399" y="395285"/>
            <a:ext cx="10213198" cy="1112833"/>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B2ED4EC-4154-378B-4D4A-B47762889E57}"/>
              </a:ext>
            </a:extLst>
          </p:cNvPr>
          <p:cNvSpPr txBox="1">
            <a:spLocks noGrp="1"/>
          </p:cNvSpPr>
          <p:nvPr>
            <p:ph type="body" orient="vert" idx="1"/>
          </p:nvPr>
        </p:nvSpPr>
        <p:spPr>
          <a:xfrm>
            <a:off x="989399" y="1685925"/>
            <a:ext cx="10213198" cy="404019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74D48-9AE7-B0F2-5EB4-409F1F295D67}"/>
              </a:ext>
            </a:extLst>
          </p:cNvPr>
          <p:cNvSpPr txBox="1">
            <a:spLocks noGrp="1"/>
          </p:cNvSpPr>
          <p:nvPr>
            <p:ph type="dt" sz="half" idx="7"/>
          </p:nvPr>
        </p:nvSpPr>
        <p:spPr>
          <a:xfrm>
            <a:off x="450003" y="6357164"/>
            <a:ext cx="1760146" cy="461662"/>
          </a:xfrm>
        </p:spPr>
        <p:txBody>
          <a:bodyPr/>
          <a:lstStyle>
            <a:lvl1pPr>
              <a:defRPr/>
            </a:lvl1pPr>
          </a:lstStyle>
          <a:p>
            <a:pPr lvl="0"/>
            <a:fld id="{E1A3FCB7-D818-484D-845E-37BD1368E362}" type="datetime1">
              <a:rPr lang="en-US"/>
              <a:pPr lvl="0"/>
              <a:t>11/16/2025</a:t>
            </a:fld>
            <a:endParaRPr lang="en-US"/>
          </a:p>
        </p:txBody>
      </p:sp>
      <p:sp>
        <p:nvSpPr>
          <p:cNvPr id="5" name="Footer Placeholder 4">
            <a:extLst>
              <a:ext uri="{FF2B5EF4-FFF2-40B4-BE49-F238E27FC236}">
                <a16:creationId xmlns:a16="http://schemas.microsoft.com/office/drawing/2014/main" id="{D4AB5F45-1B83-3E1B-5898-625C191E1B1D}"/>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06E3078-D9AD-8865-3C14-EA1C37E94F90}"/>
              </a:ext>
            </a:extLst>
          </p:cNvPr>
          <p:cNvSpPr txBox="1">
            <a:spLocks noGrp="1"/>
          </p:cNvSpPr>
          <p:nvPr>
            <p:ph type="sldNum" sz="quarter" idx="8"/>
          </p:nvPr>
        </p:nvSpPr>
        <p:spPr>
          <a:xfrm>
            <a:off x="9982797" y="6357603"/>
            <a:ext cx="1760146" cy="460802"/>
          </a:xfrm>
        </p:spPr>
        <p:txBody>
          <a:bodyPr/>
          <a:lstStyle>
            <a:lvl1pPr>
              <a:defRPr/>
            </a:lvl1pPr>
          </a:lstStyle>
          <a:p>
            <a:pPr lvl="0"/>
            <a:fld id="{50C7C1BF-2215-43CB-BB65-605A5346E287}" type="slidenum">
              <a:t>‹#›</a:t>
            </a:fld>
            <a:endParaRPr lang="en-US"/>
          </a:p>
        </p:txBody>
      </p:sp>
    </p:spTree>
    <p:extLst>
      <p:ext uri="{BB962C8B-B14F-4D97-AF65-F5344CB8AC3E}">
        <p14:creationId xmlns:p14="http://schemas.microsoft.com/office/powerpoint/2010/main" val="127221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E0150-71FD-BEE2-2670-DDEC41E10833}"/>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24CED20-0044-2E97-3828-C92EE9630D3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C5BF0-13B4-BF2C-6496-DAA925EF8C54}"/>
              </a:ext>
            </a:extLst>
          </p:cNvPr>
          <p:cNvSpPr txBox="1">
            <a:spLocks noGrp="1"/>
          </p:cNvSpPr>
          <p:nvPr>
            <p:ph type="dt" sz="half" idx="7"/>
          </p:nvPr>
        </p:nvSpPr>
        <p:spPr>
          <a:xfrm>
            <a:off x="450003" y="6357164"/>
            <a:ext cx="1760146" cy="461662"/>
          </a:xfrm>
        </p:spPr>
        <p:txBody>
          <a:bodyPr/>
          <a:lstStyle>
            <a:lvl1pPr>
              <a:defRPr/>
            </a:lvl1pPr>
          </a:lstStyle>
          <a:p>
            <a:pPr lvl="0"/>
            <a:fld id="{ACFFEECE-8F5E-49F0-BB8D-F7702FDBF421}" type="datetime1">
              <a:rPr lang="en-US"/>
              <a:pPr lvl="0"/>
              <a:t>11/16/2025</a:t>
            </a:fld>
            <a:endParaRPr lang="en-US"/>
          </a:p>
        </p:txBody>
      </p:sp>
      <p:sp>
        <p:nvSpPr>
          <p:cNvPr id="5" name="Footer Placeholder 4">
            <a:extLst>
              <a:ext uri="{FF2B5EF4-FFF2-40B4-BE49-F238E27FC236}">
                <a16:creationId xmlns:a16="http://schemas.microsoft.com/office/drawing/2014/main" id="{66AFD0CA-82DE-CA88-FBD2-5940F1B79075}"/>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497AA25-F657-49C9-8F67-D3F956CB4C42}"/>
              </a:ext>
            </a:extLst>
          </p:cNvPr>
          <p:cNvSpPr txBox="1">
            <a:spLocks noGrp="1"/>
          </p:cNvSpPr>
          <p:nvPr>
            <p:ph type="sldNum" sz="quarter" idx="8"/>
          </p:nvPr>
        </p:nvSpPr>
        <p:spPr>
          <a:xfrm>
            <a:off x="9982797" y="6357603"/>
            <a:ext cx="1760146" cy="460802"/>
          </a:xfrm>
        </p:spPr>
        <p:txBody>
          <a:bodyPr/>
          <a:lstStyle>
            <a:lvl1pPr>
              <a:defRPr/>
            </a:lvl1pPr>
          </a:lstStyle>
          <a:p>
            <a:pPr lvl="0"/>
            <a:fld id="{F47CC1C3-7D17-4103-9ACB-DA2DCF02D6F2}" type="slidenum">
              <a:t>‹#›</a:t>
            </a:fld>
            <a:endParaRPr lang="en-US"/>
          </a:p>
        </p:txBody>
      </p:sp>
    </p:spTree>
    <p:extLst>
      <p:ext uri="{BB962C8B-B14F-4D97-AF65-F5344CB8AC3E}">
        <p14:creationId xmlns:p14="http://schemas.microsoft.com/office/powerpoint/2010/main" val="326164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4720-80B8-9AAD-CFA2-8B33C699A5B9}"/>
              </a:ext>
            </a:extLst>
          </p:cNvPr>
          <p:cNvSpPr txBox="1">
            <a:spLocks noGrp="1"/>
          </p:cNvSpPr>
          <p:nvPr>
            <p:ph type="title"/>
          </p:nvPr>
        </p:nvSpPr>
        <p:spPr>
          <a:xfrm>
            <a:off x="989399" y="395285"/>
            <a:ext cx="10213198" cy="1112833"/>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583A516-E7B7-DDC9-754D-F2F810A5059D}"/>
              </a:ext>
            </a:extLst>
          </p:cNvPr>
          <p:cNvSpPr txBox="1">
            <a:spLocks noGrp="1"/>
          </p:cNvSpPr>
          <p:nvPr>
            <p:ph idx="1"/>
          </p:nvPr>
        </p:nvSpPr>
        <p:spPr>
          <a:xfrm>
            <a:off x="989399" y="1685925"/>
            <a:ext cx="10213198" cy="404019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D8B58-9B6F-AFDB-5CA3-283C1C436851}"/>
              </a:ext>
            </a:extLst>
          </p:cNvPr>
          <p:cNvSpPr txBox="1">
            <a:spLocks noGrp="1"/>
          </p:cNvSpPr>
          <p:nvPr>
            <p:ph type="dt" sz="half" idx="7"/>
          </p:nvPr>
        </p:nvSpPr>
        <p:spPr>
          <a:xfrm>
            <a:off x="450003" y="6357164"/>
            <a:ext cx="1760146" cy="461662"/>
          </a:xfrm>
        </p:spPr>
        <p:txBody>
          <a:bodyPr/>
          <a:lstStyle>
            <a:lvl1pPr>
              <a:defRPr/>
            </a:lvl1pPr>
          </a:lstStyle>
          <a:p>
            <a:pPr lvl="0"/>
            <a:fld id="{6EA116EF-4872-42C1-902B-490AE0085037}" type="datetime1">
              <a:rPr lang="en-US"/>
              <a:pPr lvl="0"/>
              <a:t>11/16/2025</a:t>
            </a:fld>
            <a:endParaRPr lang="en-US"/>
          </a:p>
        </p:txBody>
      </p:sp>
      <p:sp>
        <p:nvSpPr>
          <p:cNvPr id="5" name="Footer Placeholder 4">
            <a:extLst>
              <a:ext uri="{FF2B5EF4-FFF2-40B4-BE49-F238E27FC236}">
                <a16:creationId xmlns:a16="http://schemas.microsoft.com/office/drawing/2014/main" id="{2ED2342B-0BA5-EC5B-D875-F759AED10BC9}"/>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8E49C8E-7FA1-65FA-0CB4-5AEB94702C04}"/>
              </a:ext>
            </a:extLst>
          </p:cNvPr>
          <p:cNvSpPr txBox="1">
            <a:spLocks noGrp="1"/>
          </p:cNvSpPr>
          <p:nvPr>
            <p:ph type="sldNum" sz="quarter" idx="8"/>
          </p:nvPr>
        </p:nvSpPr>
        <p:spPr>
          <a:xfrm>
            <a:off x="9982797" y="6357603"/>
            <a:ext cx="1760146" cy="460802"/>
          </a:xfrm>
        </p:spPr>
        <p:txBody>
          <a:bodyPr/>
          <a:lstStyle>
            <a:lvl1pPr>
              <a:defRPr/>
            </a:lvl1pPr>
          </a:lstStyle>
          <a:p>
            <a:pPr lvl="0"/>
            <a:fld id="{874D1CD0-4A9B-452F-A6A3-DECB5EFABCD2}" type="slidenum">
              <a:t>‹#›</a:t>
            </a:fld>
            <a:endParaRPr lang="en-US"/>
          </a:p>
        </p:txBody>
      </p:sp>
    </p:spTree>
    <p:extLst>
      <p:ext uri="{BB962C8B-B14F-4D97-AF65-F5344CB8AC3E}">
        <p14:creationId xmlns:p14="http://schemas.microsoft.com/office/powerpoint/2010/main" val="4487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96AE-9450-7604-74A0-D14D30B19FD9}"/>
              </a:ext>
            </a:extLst>
          </p:cNvPr>
          <p:cNvSpPr txBox="1">
            <a:spLocks noGrp="1"/>
          </p:cNvSpPr>
          <p:nvPr>
            <p:ph type="title"/>
          </p:nvPr>
        </p:nvSpPr>
        <p:spPr>
          <a:xfrm>
            <a:off x="990002" y="2305796"/>
            <a:ext cx="4636803" cy="2246397"/>
          </a:xfrm>
        </p:spPr>
        <p:txBody>
          <a:bodyPr anchor="ctr" anchorCtr="1"/>
          <a:lstStyle>
            <a:lvl1pPr algn="ctr">
              <a:defRPr sz="4800"/>
            </a:lvl1pPr>
          </a:lstStyle>
          <a:p>
            <a:pPr lvl="0"/>
            <a:r>
              <a:rPr lang="en-US"/>
              <a:t>Click to edit Master title style</a:t>
            </a:r>
          </a:p>
        </p:txBody>
      </p:sp>
      <p:sp>
        <p:nvSpPr>
          <p:cNvPr id="3" name="Text Placeholder 2">
            <a:extLst>
              <a:ext uri="{FF2B5EF4-FFF2-40B4-BE49-F238E27FC236}">
                <a16:creationId xmlns:a16="http://schemas.microsoft.com/office/drawing/2014/main" id="{7CEEEDC7-952A-F165-912C-7CFC84DB96AE}"/>
              </a:ext>
            </a:extLst>
          </p:cNvPr>
          <p:cNvSpPr txBox="1">
            <a:spLocks noGrp="1"/>
          </p:cNvSpPr>
          <p:nvPr>
            <p:ph type="body" idx="1"/>
          </p:nvPr>
        </p:nvSpPr>
        <p:spPr>
          <a:xfrm>
            <a:off x="6565245" y="2305796"/>
            <a:ext cx="4636803" cy="2246397"/>
          </a:xfrm>
        </p:spPr>
        <p:txBody>
          <a:bodyPr anchor="ctr" anchorCtr="1"/>
          <a:lstStyle>
            <a:lvl1pPr marL="0" indent="0" algn="ctr">
              <a:lnSpc>
                <a:spcPct val="125000"/>
              </a:lnSpc>
              <a:buNone/>
              <a:defRPr sz="2400" i="1"/>
            </a:lvl1pPr>
          </a:lstStyle>
          <a:p>
            <a:pPr lvl="0"/>
            <a:r>
              <a:rPr lang="en-US"/>
              <a:t>Click to edit Master text styles</a:t>
            </a:r>
          </a:p>
        </p:txBody>
      </p:sp>
      <p:sp>
        <p:nvSpPr>
          <p:cNvPr id="4" name="Date Placeholder 3">
            <a:extLst>
              <a:ext uri="{FF2B5EF4-FFF2-40B4-BE49-F238E27FC236}">
                <a16:creationId xmlns:a16="http://schemas.microsoft.com/office/drawing/2014/main" id="{6EE9A0AB-12C0-FFF5-2D74-A101EA695A53}"/>
              </a:ext>
            </a:extLst>
          </p:cNvPr>
          <p:cNvSpPr txBox="1">
            <a:spLocks noGrp="1"/>
          </p:cNvSpPr>
          <p:nvPr>
            <p:ph type="dt" sz="half" idx="7"/>
          </p:nvPr>
        </p:nvSpPr>
        <p:spPr>
          <a:xfrm>
            <a:off x="450003" y="6357164"/>
            <a:ext cx="1760146" cy="461662"/>
          </a:xfrm>
        </p:spPr>
        <p:txBody>
          <a:bodyPr/>
          <a:lstStyle>
            <a:lvl1pPr>
              <a:defRPr/>
            </a:lvl1pPr>
          </a:lstStyle>
          <a:p>
            <a:pPr lvl="0"/>
            <a:fld id="{F606EF05-6368-417B-8DEF-7567E1E96911}" type="datetime1">
              <a:rPr lang="en-US"/>
              <a:pPr lvl="0"/>
              <a:t>11/16/2025</a:t>
            </a:fld>
            <a:endParaRPr lang="en-US"/>
          </a:p>
        </p:txBody>
      </p:sp>
      <p:sp>
        <p:nvSpPr>
          <p:cNvPr id="5" name="Footer Placeholder 4">
            <a:extLst>
              <a:ext uri="{FF2B5EF4-FFF2-40B4-BE49-F238E27FC236}">
                <a16:creationId xmlns:a16="http://schemas.microsoft.com/office/drawing/2014/main" id="{0F1C4248-2DCD-6E76-9CDD-0C908F125BAE}"/>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889529F-6E04-1371-B01C-27F02E7E3B0A}"/>
              </a:ext>
            </a:extLst>
          </p:cNvPr>
          <p:cNvSpPr txBox="1">
            <a:spLocks noGrp="1"/>
          </p:cNvSpPr>
          <p:nvPr>
            <p:ph type="sldNum" sz="quarter" idx="8"/>
          </p:nvPr>
        </p:nvSpPr>
        <p:spPr>
          <a:xfrm>
            <a:off x="9982797" y="6357603"/>
            <a:ext cx="1760146" cy="460802"/>
          </a:xfrm>
        </p:spPr>
        <p:txBody>
          <a:bodyPr/>
          <a:lstStyle>
            <a:lvl1pPr>
              <a:defRPr/>
            </a:lvl1pPr>
          </a:lstStyle>
          <a:p>
            <a:pPr lvl="0"/>
            <a:fld id="{74AAE24C-5FC4-433E-A9C2-AAC4AF5D233E}" type="slidenum">
              <a:t>‹#›</a:t>
            </a:fld>
            <a:endParaRPr lang="en-US"/>
          </a:p>
        </p:txBody>
      </p:sp>
      <p:sp>
        <p:nvSpPr>
          <p:cNvPr id="7" name="Oval 6">
            <a:extLst>
              <a:ext uri="{FF2B5EF4-FFF2-40B4-BE49-F238E27FC236}">
                <a16:creationId xmlns:a16="http://schemas.microsoft.com/office/drawing/2014/main" id="{FC171C8C-F3D7-E64F-408E-6A1FC2814E42}"/>
              </a:ext>
            </a:extLst>
          </p:cNvPr>
          <p:cNvSpPr/>
          <p:nvPr/>
        </p:nvSpPr>
        <p:spPr>
          <a:xfrm>
            <a:off x="1437135" y="649306"/>
            <a:ext cx="340412" cy="3404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nvGrpSpPr>
          <p:cNvPr id="8" name="Group 7">
            <a:extLst>
              <a:ext uri="{FF2B5EF4-FFF2-40B4-BE49-F238E27FC236}">
                <a16:creationId xmlns:a16="http://schemas.microsoft.com/office/drawing/2014/main" id="{835679CB-E932-06EB-84BE-C59B85CAE12C}"/>
              </a:ext>
            </a:extLst>
          </p:cNvPr>
          <p:cNvGrpSpPr/>
          <p:nvPr/>
        </p:nvGrpSpPr>
        <p:grpSpPr>
          <a:xfrm>
            <a:off x="1079504" y="1084974"/>
            <a:ext cx="949641" cy="936919"/>
            <a:chOff x="1079504" y="1084974"/>
            <a:chExt cx="949641" cy="936919"/>
          </a:xfrm>
        </p:grpSpPr>
        <p:grpSp>
          <p:nvGrpSpPr>
            <p:cNvPr id="9" name="Group 8">
              <a:extLst>
                <a:ext uri="{FF2B5EF4-FFF2-40B4-BE49-F238E27FC236}">
                  <a16:creationId xmlns:a16="http://schemas.microsoft.com/office/drawing/2014/main" id="{36D5F24A-ACD8-1233-F75D-EA2DB864D76D}"/>
                </a:ext>
              </a:extLst>
            </p:cNvPr>
            <p:cNvGrpSpPr/>
            <p:nvPr/>
          </p:nvGrpSpPr>
          <p:grpSpPr>
            <a:xfrm>
              <a:off x="1079504" y="1089480"/>
              <a:ext cx="317140" cy="932413"/>
              <a:chOff x="1079504" y="1089480"/>
              <a:chExt cx="317140" cy="932413"/>
            </a:xfrm>
          </p:grpSpPr>
          <p:sp>
            <p:nvSpPr>
              <p:cNvPr id="10" name="Freeform 68">
                <a:extLst>
                  <a:ext uri="{FF2B5EF4-FFF2-40B4-BE49-F238E27FC236}">
                    <a16:creationId xmlns:a16="http://schemas.microsoft.com/office/drawing/2014/main" id="{ACC9CEE7-DD64-B469-4E31-4D1D705CA840}"/>
                  </a:ext>
                </a:extLst>
              </p:cNvPr>
              <p:cNvSpPr/>
              <p:nvPr/>
            </p:nvSpPr>
            <p:spPr>
              <a:xfrm rot="10799991">
                <a:off x="1236871" y="1311268"/>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1" name="Freeform 69">
                <a:extLst>
                  <a:ext uri="{FF2B5EF4-FFF2-40B4-BE49-F238E27FC236}">
                    <a16:creationId xmlns:a16="http://schemas.microsoft.com/office/drawing/2014/main" id="{3257FB79-8C8A-3BD2-9A29-9EF816DEC0EC}"/>
                  </a:ext>
                </a:extLst>
              </p:cNvPr>
              <p:cNvSpPr/>
              <p:nvPr/>
            </p:nvSpPr>
            <p:spPr>
              <a:xfrm rot="10799991">
                <a:off x="1079504" y="1311268"/>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2" name="Line 70">
                <a:extLst>
                  <a:ext uri="{FF2B5EF4-FFF2-40B4-BE49-F238E27FC236}">
                    <a16:creationId xmlns:a16="http://schemas.microsoft.com/office/drawing/2014/main" id="{3CB18667-9A17-2D0E-B316-B08C1D616694}"/>
                  </a:ext>
                </a:extLst>
              </p:cNvPr>
              <p:cNvSpPr/>
              <p:nvPr/>
            </p:nvSpPr>
            <p:spPr>
              <a:xfrm rot="10800009" flipV="1">
                <a:off x="1236890" y="1089480"/>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13" name="Group 9">
              <a:extLst>
                <a:ext uri="{FF2B5EF4-FFF2-40B4-BE49-F238E27FC236}">
                  <a16:creationId xmlns:a16="http://schemas.microsoft.com/office/drawing/2014/main" id="{F3607FCD-0AF3-3B10-3353-0885888B980E}"/>
                </a:ext>
              </a:extLst>
            </p:cNvPr>
            <p:cNvGrpSpPr/>
            <p:nvPr/>
          </p:nvGrpSpPr>
          <p:grpSpPr>
            <a:xfrm>
              <a:off x="1096741" y="1084974"/>
              <a:ext cx="932404" cy="822771"/>
              <a:chOff x="1096741" y="1084974"/>
              <a:chExt cx="932404" cy="822771"/>
            </a:xfrm>
          </p:grpSpPr>
          <p:sp>
            <p:nvSpPr>
              <p:cNvPr id="14" name="Freeform 68">
                <a:extLst>
                  <a:ext uri="{FF2B5EF4-FFF2-40B4-BE49-F238E27FC236}">
                    <a16:creationId xmlns:a16="http://schemas.microsoft.com/office/drawing/2014/main" id="{763316A6-B3AA-C837-31F2-735A4E416524}"/>
                  </a:ext>
                </a:extLst>
              </p:cNvPr>
              <p:cNvSpPr/>
              <p:nvPr/>
            </p:nvSpPr>
            <p:spPr>
              <a:xfrm rot="8100003" flipH="1">
                <a:off x="1504972" y="1197120"/>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5" name="Freeform 69">
                <a:extLst>
                  <a:ext uri="{FF2B5EF4-FFF2-40B4-BE49-F238E27FC236}">
                    <a16:creationId xmlns:a16="http://schemas.microsoft.com/office/drawing/2014/main" id="{13112A8E-17AE-F073-5871-FA642B0FC663}"/>
                  </a:ext>
                </a:extLst>
              </p:cNvPr>
              <p:cNvSpPr/>
              <p:nvPr/>
            </p:nvSpPr>
            <p:spPr>
              <a:xfrm rot="8100003" flipH="1">
                <a:off x="1618302" y="1084974"/>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6" name="Line 70">
                <a:extLst>
                  <a:ext uri="{FF2B5EF4-FFF2-40B4-BE49-F238E27FC236}">
                    <a16:creationId xmlns:a16="http://schemas.microsoft.com/office/drawing/2014/main" id="{33B561AE-9E44-AB17-C04D-6FF196238977}"/>
                  </a:ext>
                </a:extLst>
              </p:cNvPr>
              <p:cNvSpPr/>
              <p:nvPr/>
            </p:nvSpPr>
            <p:spPr>
              <a:xfrm rot="8099985" flipH="1" flipV="1">
                <a:off x="1562943" y="951316"/>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cxnSp>
        <p:nvCxnSpPr>
          <p:cNvPr id="17" name="Straight Connector 16">
            <a:extLst>
              <a:ext uri="{FF2B5EF4-FFF2-40B4-BE49-F238E27FC236}">
                <a16:creationId xmlns:a16="http://schemas.microsoft.com/office/drawing/2014/main" id="{1F9E097A-1BE4-BF8E-C2DC-D6EFB4AA18DC}"/>
              </a:ext>
            </a:extLst>
          </p:cNvPr>
          <p:cNvCxnSpPr/>
          <p:nvPr/>
        </p:nvCxnSpPr>
        <p:spPr>
          <a:xfrm rot="16199987" flipH="1">
            <a:off x="5826008" y="3428991"/>
            <a:ext cx="539989" cy="0"/>
          </a:xfrm>
          <a:prstGeom prst="straightConnector1">
            <a:avLst/>
          </a:prstGeom>
          <a:noFill/>
          <a:ln w="12701" cap="flat">
            <a:solidFill>
              <a:srgbClr val="FFFFFF"/>
            </a:solidFill>
            <a:prstDash val="solid"/>
            <a:miter/>
          </a:ln>
        </p:spPr>
      </p:cxnSp>
    </p:spTree>
    <p:extLst>
      <p:ext uri="{BB962C8B-B14F-4D97-AF65-F5344CB8AC3E}">
        <p14:creationId xmlns:p14="http://schemas.microsoft.com/office/powerpoint/2010/main" val="42289180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9953-62D8-3C4C-ADCA-2C6A8F476AF3}"/>
              </a:ext>
            </a:extLst>
          </p:cNvPr>
          <p:cNvSpPr txBox="1">
            <a:spLocks noGrp="1"/>
          </p:cNvSpPr>
          <p:nvPr>
            <p:ph type="title"/>
          </p:nvPr>
        </p:nvSpPr>
        <p:spPr>
          <a:xfrm>
            <a:off x="989399" y="395285"/>
            <a:ext cx="10213198" cy="1112833"/>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527F346-199B-A7CF-5989-6C06C4B09D7E}"/>
              </a:ext>
            </a:extLst>
          </p:cNvPr>
          <p:cNvSpPr txBox="1">
            <a:spLocks noGrp="1"/>
          </p:cNvSpPr>
          <p:nvPr>
            <p:ph idx="1"/>
          </p:nvPr>
        </p:nvSpPr>
        <p:spPr>
          <a:xfrm>
            <a:off x="989399" y="1685925"/>
            <a:ext cx="4928396" cy="409257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D22DD5-7249-2E1E-315B-6233784F6911}"/>
              </a:ext>
            </a:extLst>
          </p:cNvPr>
          <p:cNvSpPr txBox="1">
            <a:spLocks noGrp="1"/>
          </p:cNvSpPr>
          <p:nvPr>
            <p:ph idx="2"/>
          </p:nvPr>
        </p:nvSpPr>
        <p:spPr>
          <a:xfrm>
            <a:off x="6274201" y="1685925"/>
            <a:ext cx="4928396" cy="409257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B8357B-DE2A-5909-D67A-B686AE5AD727}"/>
              </a:ext>
            </a:extLst>
          </p:cNvPr>
          <p:cNvSpPr txBox="1">
            <a:spLocks noGrp="1"/>
          </p:cNvSpPr>
          <p:nvPr>
            <p:ph type="dt" sz="half" idx="7"/>
          </p:nvPr>
        </p:nvSpPr>
        <p:spPr>
          <a:xfrm>
            <a:off x="450003" y="6357164"/>
            <a:ext cx="1760146" cy="461662"/>
          </a:xfrm>
        </p:spPr>
        <p:txBody>
          <a:bodyPr/>
          <a:lstStyle>
            <a:lvl1pPr>
              <a:defRPr/>
            </a:lvl1pPr>
          </a:lstStyle>
          <a:p>
            <a:pPr lvl="0"/>
            <a:fld id="{924D4A6D-8B41-4BD0-8BE9-607789391497}" type="datetime1">
              <a:rPr lang="en-US"/>
              <a:pPr lvl="0"/>
              <a:t>11/16/2025</a:t>
            </a:fld>
            <a:endParaRPr lang="en-US"/>
          </a:p>
        </p:txBody>
      </p:sp>
      <p:sp>
        <p:nvSpPr>
          <p:cNvPr id="6" name="Footer Placeholder 5">
            <a:extLst>
              <a:ext uri="{FF2B5EF4-FFF2-40B4-BE49-F238E27FC236}">
                <a16:creationId xmlns:a16="http://schemas.microsoft.com/office/drawing/2014/main" id="{734C9AF4-3585-7039-DC00-06CC19B69D1E}"/>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348EF43-472E-ED58-EBCE-8D2AFBB575F4}"/>
              </a:ext>
            </a:extLst>
          </p:cNvPr>
          <p:cNvSpPr txBox="1">
            <a:spLocks noGrp="1"/>
          </p:cNvSpPr>
          <p:nvPr>
            <p:ph type="sldNum" sz="quarter" idx="8"/>
          </p:nvPr>
        </p:nvSpPr>
        <p:spPr>
          <a:xfrm>
            <a:off x="9982797" y="6357603"/>
            <a:ext cx="1760146" cy="460802"/>
          </a:xfrm>
        </p:spPr>
        <p:txBody>
          <a:bodyPr/>
          <a:lstStyle>
            <a:lvl1pPr>
              <a:defRPr/>
            </a:lvl1pPr>
          </a:lstStyle>
          <a:p>
            <a:pPr lvl="0"/>
            <a:fld id="{9C28B57E-DD38-49F5-A409-8A91DC8C2782}" type="slidenum">
              <a:t>‹#›</a:t>
            </a:fld>
            <a:endParaRPr lang="en-US"/>
          </a:p>
        </p:txBody>
      </p:sp>
    </p:spTree>
    <p:extLst>
      <p:ext uri="{BB962C8B-B14F-4D97-AF65-F5344CB8AC3E}">
        <p14:creationId xmlns:p14="http://schemas.microsoft.com/office/powerpoint/2010/main" val="87382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DEFF-736C-448C-138F-47826A1F9AED}"/>
              </a:ext>
            </a:extLst>
          </p:cNvPr>
          <p:cNvSpPr txBox="1">
            <a:spLocks noGrp="1"/>
          </p:cNvSpPr>
          <p:nvPr>
            <p:ph type="title"/>
          </p:nvPr>
        </p:nvSpPr>
        <p:spPr>
          <a:xfrm>
            <a:off x="989399" y="395285"/>
            <a:ext cx="10213198" cy="1112833"/>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B56761C-1BC6-E02A-E937-1F9F7DE5126E}"/>
              </a:ext>
            </a:extLst>
          </p:cNvPr>
          <p:cNvSpPr txBox="1">
            <a:spLocks noGrp="1"/>
          </p:cNvSpPr>
          <p:nvPr>
            <p:ph type="body" idx="4294967295"/>
          </p:nvPr>
        </p:nvSpPr>
        <p:spPr>
          <a:xfrm>
            <a:off x="989399" y="1736729"/>
            <a:ext cx="4928396" cy="661915"/>
          </a:xfrm>
        </p:spPr>
        <p:txBody>
          <a:bodyPr anchor="b"/>
          <a:lstStyle>
            <a:lvl1pPr marL="0" indent="0">
              <a:buNone/>
              <a:defRPr sz="1600" cap="all" spc="300"/>
            </a:lvl1pPr>
          </a:lstStyle>
          <a:p>
            <a:pPr lvl="0"/>
            <a:r>
              <a:rPr lang="en-US"/>
              <a:t>Click to edit Master text styles</a:t>
            </a:r>
          </a:p>
        </p:txBody>
      </p:sp>
      <p:sp>
        <p:nvSpPr>
          <p:cNvPr id="4" name="Content Placeholder 3">
            <a:extLst>
              <a:ext uri="{FF2B5EF4-FFF2-40B4-BE49-F238E27FC236}">
                <a16:creationId xmlns:a16="http://schemas.microsoft.com/office/drawing/2014/main" id="{1888EC9A-8DE7-4202-5BB4-AB2C7E6BC493}"/>
              </a:ext>
            </a:extLst>
          </p:cNvPr>
          <p:cNvSpPr txBox="1">
            <a:spLocks noGrp="1"/>
          </p:cNvSpPr>
          <p:nvPr>
            <p:ph idx="4294967295"/>
          </p:nvPr>
        </p:nvSpPr>
        <p:spPr>
          <a:xfrm>
            <a:off x="989399" y="2431252"/>
            <a:ext cx="4928396" cy="334724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63A96-EA09-F3FA-1D94-AD86A565B710}"/>
              </a:ext>
            </a:extLst>
          </p:cNvPr>
          <p:cNvSpPr txBox="1">
            <a:spLocks noGrp="1"/>
          </p:cNvSpPr>
          <p:nvPr>
            <p:ph type="body" idx="4294967295"/>
          </p:nvPr>
        </p:nvSpPr>
        <p:spPr>
          <a:xfrm>
            <a:off x="6274201" y="1736729"/>
            <a:ext cx="4928396" cy="662400"/>
          </a:xfrm>
        </p:spPr>
        <p:txBody>
          <a:bodyPr anchor="b"/>
          <a:lstStyle>
            <a:lvl1pPr marL="0" indent="0">
              <a:buNone/>
              <a:defRPr sz="1600" cap="all" spc="300"/>
            </a:lvl1pPr>
          </a:lstStyle>
          <a:p>
            <a:pPr lvl="0"/>
            <a:r>
              <a:rPr lang="en-US"/>
              <a:t>Click to edit Master text styles</a:t>
            </a:r>
          </a:p>
        </p:txBody>
      </p:sp>
      <p:sp>
        <p:nvSpPr>
          <p:cNvPr id="6" name="Content Placeholder 5">
            <a:extLst>
              <a:ext uri="{FF2B5EF4-FFF2-40B4-BE49-F238E27FC236}">
                <a16:creationId xmlns:a16="http://schemas.microsoft.com/office/drawing/2014/main" id="{193B5FC0-FE90-76AD-DEDA-0C3F81D68B3F}"/>
              </a:ext>
            </a:extLst>
          </p:cNvPr>
          <p:cNvSpPr txBox="1">
            <a:spLocks noGrp="1"/>
          </p:cNvSpPr>
          <p:nvPr>
            <p:ph idx="4294967295"/>
          </p:nvPr>
        </p:nvSpPr>
        <p:spPr>
          <a:xfrm>
            <a:off x="6274201" y="2431252"/>
            <a:ext cx="4928396" cy="334724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741EF-4539-55EA-C015-2BF5269C1E08}"/>
              </a:ext>
            </a:extLst>
          </p:cNvPr>
          <p:cNvSpPr txBox="1">
            <a:spLocks noGrp="1"/>
          </p:cNvSpPr>
          <p:nvPr>
            <p:ph type="dt" sz="half" idx="7"/>
          </p:nvPr>
        </p:nvSpPr>
        <p:spPr>
          <a:xfrm>
            <a:off x="450003" y="6357164"/>
            <a:ext cx="1760146" cy="461662"/>
          </a:xfrm>
        </p:spPr>
        <p:txBody>
          <a:bodyPr/>
          <a:lstStyle>
            <a:lvl1pPr>
              <a:defRPr/>
            </a:lvl1pPr>
          </a:lstStyle>
          <a:p>
            <a:pPr lvl="0"/>
            <a:fld id="{3CA23A31-8178-4D54-82F5-3B8BD5E6330A}" type="datetime1">
              <a:rPr lang="en-US"/>
              <a:pPr lvl="0"/>
              <a:t>11/16/2025</a:t>
            </a:fld>
            <a:endParaRPr lang="en-US"/>
          </a:p>
        </p:txBody>
      </p:sp>
      <p:sp>
        <p:nvSpPr>
          <p:cNvPr id="8" name="Footer Placeholder 7">
            <a:extLst>
              <a:ext uri="{FF2B5EF4-FFF2-40B4-BE49-F238E27FC236}">
                <a16:creationId xmlns:a16="http://schemas.microsoft.com/office/drawing/2014/main" id="{E7FFCF0B-1E38-C1A3-6C48-473709BC71DA}"/>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938EE97C-7F64-D46E-2DFA-8B059D93EF32}"/>
              </a:ext>
            </a:extLst>
          </p:cNvPr>
          <p:cNvSpPr txBox="1">
            <a:spLocks noGrp="1"/>
          </p:cNvSpPr>
          <p:nvPr>
            <p:ph type="sldNum" sz="quarter" idx="8"/>
          </p:nvPr>
        </p:nvSpPr>
        <p:spPr>
          <a:xfrm>
            <a:off x="9982797" y="6357603"/>
            <a:ext cx="1760146" cy="460802"/>
          </a:xfrm>
        </p:spPr>
        <p:txBody>
          <a:bodyPr/>
          <a:lstStyle>
            <a:lvl1pPr>
              <a:defRPr/>
            </a:lvl1pPr>
          </a:lstStyle>
          <a:p>
            <a:pPr lvl="0"/>
            <a:fld id="{D0AB4820-08D7-4E80-9F60-2F188DC9B145}" type="slidenum">
              <a:t>‹#›</a:t>
            </a:fld>
            <a:endParaRPr lang="en-US"/>
          </a:p>
        </p:txBody>
      </p:sp>
    </p:spTree>
    <p:extLst>
      <p:ext uri="{BB962C8B-B14F-4D97-AF65-F5344CB8AC3E}">
        <p14:creationId xmlns:p14="http://schemas.microsoft.com/office/powerpoint/2010/main" val="65823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2828-B6BB-B149-5F40-E85D5BAE88B4}"/>
              </a:ext>
            </a:extLst>
          </p:cNvPr>
          <p:cNvSpPr txBox="1">
            <a:spLocks noGrp="1"/>
          </p:cNvSpPr>
          <p:nvPr>
            <p:ph type="title"/>
          </p:nvPr>
        </p:nvSpPr>
        <p:spPr>
          <a:xfrm>
            <a:off x="989399" y="395285"/>
            <a:ext cx="10213198" cy="1112833"/>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CFCBBDA-791D-7F34-D30F-9F55239CA660}"/>
              </a:ext>
            </a:extLst>
          </p:cNvPr>
          <p:cNvSpPr txBox="1">
            <a:spLocks noGrp="1"/>
          </p:cNvSpPr>
          <p:nvPr>
            <p:ph type="dt" sz="half" idx="7"/>
          </p:nvPr>
        </p:nvSpPr>
        <p:spPr>
          <a:xfrm>
            <a:off x="450003" y="6357164"/>
            <a:ext cx="1760146" cy="461662"/>
          </a:xfrm>
        </p:spPr>
        <p:txBody>
          <a:bodyPr/>
          <a:lstStyle>
            <a:lvl1pPr>
              <a:defRPr/>
            </a:lvl1pPr>
          </a:lstStyle>
          <a:p>
            <a:pPr lvl="0"/>
            <a:fld id="{DA285E65-CB26-4F65-B2DD-7A02A63F3DFD}" type="datetime1">
              <a:rPr lang="en-US"/>
              <a:pPr lvl="0"/>
              <a:t>11/16/2025</a:t>
            </a:fld>
            <a:endParaRPr lang="en-US"/>
          </a:p>
        </p:txBody>
      </p:sp>
      <p:sp>
        <p:nvSpPr>
          <p:cNvPr id="4" name="Footer Placeholder 3">
            <a:extLst>
              <a:ext uri="{FF2B5EF4-FFF2-40B4-BE49-F238E27FC236}">
                <a16:creationId xmlns:a16="http://schemas.microsoft.com/office/drawing/2014/main" id="{EC5818A8-E714-91F6-6325-433EE3364861}"/>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5A2604BC-7C1F-9E2F-8B47-96E6F95F669C}"/>
              </a:ext>
            </a:extLst>
          </p:cNvPr>
          <p:cNvSpPr txBox="1">
            <a:spLocks noGrp="1"/>
          </p:cNvSpPr>
          <p:nvPr>
            <p:ph type="sldNum" sz="quarter" idx="8"/>
          </p:nvPr>
        </p:nvSpPr>
        <p:spPr>
          <a:xfrm>
            <a:off x="9982797" y="6357603"/>
            <a:ext cx="1760146" cy="460802"/>
          </a:xfrm>
        </p:spPr>
        <p:txBody>
          <a:bodyPr/>
          <a:lstStyle>
            <a:lvl1pPr>
              <a:defRPr/>
            </a:lvl1pPr>
          </a:lstStyle>
          <a:p>
            <a:pPr lvl="0"/>
            <a:fld id="{DB242AE1-AE4A-49AF-968D-F54C513DE67D}" type="slidenum">
              <a:t>‹#›</a:t>
            </a:fld>
            <a:endParaRPr lang="en-US"/>
          </a:p>
        </p:txBody>
      </p:sp>
    </p:spTree>
    <p:extLst>
      <p:ext uri="{BB962C8B-B14F-4D97-AF65-F5344CB8AC3E}">
        <p14:creationId xmlns:p14="http://schemas.microsoft.com/office/powerpoint/2010/main" val="213935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3FD005-8584-68F2-0278-63FF9242BFD3}"/>
              </a:ext>
            </a:extLst>
          </p:cNvPr>
          <p:cNvSpPr txBox="1">
            <a:spLocks noGrp="1"/>
          </p:cNvSpPr>
          <p:nvPr>
            <p:ph type="dt" sz="half" idx="7"/>
          </p:nvPr>
        </p:nvSpPr>
        <p:spPr>
          <a:xfrm>
            <a:off x="450003" y="6357164"/>
            <a:ext cx="1760146" cy="461662"/>
          </a:xfrm>
        </p:spPr>
        <p:txBody>
          <a:bodyPr/>
          <a:lstStyle>
            <a:lvl1pPr>
              <a:defRPr/>
            </a:lvl1pPr>
          </a:lstStyle>
          <a:p>
            <a:pPr lvl="0"/>
            <a:fld id="{28F34E30-C967-45E5-A8CC-518C70B6CF80}" type="datetime1">
              <a:rPr lang="en-US"/>
              <a:pPr lvl="0"/>
              <a:t>11/16/2025</a:t>
            </a:fld>
            <a:endParaRPr lang="en-US"/>
          </a:p>
        </p:txBody>
      </p:sp>
      <p:sp>
        <p:nvSpPr>
          <p:cNvPr id="3" name="Footer Placeholder 2">
            <a:extLst>
              <a:ext uri="{FF2B5EF4-FFF2-40B4-BE49-F238E27FC236}">
                <a16:creationId xmlns:a16="http://schemas.microsoft.com/office/drawing/2014/main" id="{3B7D4B64-891E-EF4A-325D-2A124EF562A7}"/>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04896E4-3704-0614-B16F-59E6D5DA4FCC}"/>
              </a:ext>
            </a:extLst>
          </p:cNvPr>
          <p:cNvSpPr txBox="1">
            <a:spLocks noGrp="1"/>
          </p:cNvSpPr>
          <p:nvPr>
            <p:ph type="sldNum" sz="quarter" idx="8"/>
          </p:nvPr>
        </p:nvSpPr>
        <p:spPr>
          <a:xfrm>
            <a:off x="9982797" y="6357603"/>
            <a:ext cx="1760146" cy="460802"/>
          </a:xfrm>
        </p:spPr>
        <p:txBody>
          <a:bodyPr/>
          <a:lstStyle>
            <a:lvl1pPr>
              <a:defRPr/>
            </a:lvl1pPr>
          </a:lstStyle>
          <a:p>
            <a:pPr lvl="0"/>
            <a:fld id="{B245F047-E08B-44B6-B709-D5E17813DB1C}" type="slidenum">
              <a:t>‹#›</a:t>
            </a:fld>
            <a:endParaRPr lang="en-US"/>
          </a:p>
        </p:txBody>
      </p:sp>
    </p:spTree>
    <p:extLst>
      <p:ext uri="{BB962C8B-B14F-4D97-AF65-F5344CB8AC3E}">
        <p14:creationId xmlns:p14="http://schemas.microsoft.com/office/powerpoint/2010/main" val="365141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70EF-D845-8054-23C1-A308700B2352}"/>
              </a:ext>
            </a:extLst>
          </p:cNvPr>
          <p:cNvSpPr txBox="1">
            <a:spLocks noGrp="1"/>
          </p:cNvSpPr>
          <p:nvPr>
            <p:ph type="title"/>
          </p:nvPr>
        </p:nvSpPr>
        <p:spPr>
          <a:xfrm>
            <a:off x="990002" y="955676"/>
            <a:ext cx="3531595" cy="1384995"/>
          </a:xfrm>
        </p:spPr>
        <p:txBody>
          <a:bodyPr/>
          <a:lstStyle>
            <a:lvl1pPr>
              <a:defRPr sz="2800"/>
            </a:lvl1pPr>
          </a:lstStyle>
          <a:p>
            <a:pPr lvl="0"/>
            <a:r>
              <a:rPr lang="en-US"/>
              <a:t>Click to edit Master title style</a:t>
            </a:r>
          </a:p>
        </p:txBody>
      </p:sp>
      <p:sp>
        <p:nvSpPr>
          <p:cNvPr id="3" name="Content Placeholder 2">
            <a:extLst>
              <a:ext uri="{FF2B5EF4-FFF2-40B4-BE49-F238E27FC236}">
                <a16:creationId xmlns:a16="http://schemas.microsoft.com/office/drawing/2014/main" id="{0C1DAE90-D4C0-70D8-E43B-1C7B5C1B0E98}"/>
              </a:ext>
            </a:extLst>
          </p:cNvPr>
          <p:cNvSpPr txBox="1">
            <a:spLocks noGrp="1"/>
          </p:cNvSpPr>
          <p:nvPr>
            <p:ph idx="1"/>
          </p:nvPr>
        </p:nvSpPr>
        <p:spPr>
          <a:xfrm>
            <a:off x="5444849" y="882652"/>
            <a:ext cx="5759997" cy="4895853"/>
          </a:xfrm>
        </p:spPr>
        <p:txBody>
          <a:bodyPr/>
          <a:lstStyle>
            <a:lvl1pPr>
              <a:defRPr sz="3200"/>
            </a:lvl1pPr>
            <a:lvl2pPr>
              <a:defRPr sz="2800"/>
            </a:lvl2pPr>
            <a:lvl3pPr>
              <a:defRPr sz="2400"/>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92691-5260-F0D2-B99E-1D6115C340D0}"/>
              </a:ext>
            </a:extLst>
          </p:cNvPr>
          <p:cNvSpPr txBox="1">
            <a:spLocks noGrp="1"/>
          </p:cNvSpPr>
          <p:nvPr>
            <p:ph type="body" idx="2"/>
          </p:nvPr>
        </p:nvSpPr>
        <p:spPr>
          <a:xfrm>
            <a:off x="989399" y="2584761"/>
            <a:ext cx="3531595" cy="3193743"/>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1B8AC16-17F5-5BE0-8D4A-0C2844B1F27E}"/>
              </a:ext>
            </a:extLst>
          </p:cNvPr>
          <p:cNvSpPr txBox="1">
            <a:spLocks noGrp="1"/>
          </p:cNvSpPr>
          <p:nvPr>
            <p:ph type="dt" sz="half" idx="7"/>
          </p:nvPr>
        </p:nvSpPr>
        <p:spPr>
          <a:xfrm>
            <a:off x="450003" y="6357164"/>
            <a:ext cx="1760146" cy="461662"/>
          </a:xfrm>
        </p:spPr>
        <p:txBody>
          <a:bodyPr/>
          <a:lstStyle>
            <a:lvl1pPr>
              <a:defRPr/>
            </a:lvl1pPr>
          </a:lstStyle>
          <a:p>
            <a:pPr lvl="0"/>
            <a:fld id="{5CAD05F8-5052-48FF-9BB6-26068B3B8CA1}" type="datetime1">
              <a:rPr lang="en-US"/>
              <a:pPr lvl="0"/>
              <a:t>11/16/2025</a:t>
            </a:fld>
            <a:endParaRPr lang="en-US"/>
          </a:p>
        </p:txBody>
      </p:sp>
      <p:sp>
        <p:nvSpPr>
          <p:cNvPr id="6" name="Footer Placeholder 5">
            <a:extLst>
              <a:ext uri="{FF2B5EF4-FFF2-40B4-BE49-F238E27FC236}">
                <a16:creationId xmlns:a16="http://schemas.microsoft.com/office/drawing/2014/main" id="{30843D6B-758F-33FF-1EA4-D8FAFDC0ECE8}"/>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A8DAD67-FFA0-5FC1-5D93-76BF1CEB1655}"/>
              </a:ext>
            </a:extLst>
          </p:cNvPr>
          <p:cNvSpPr txBox="1">
            <a:spLocks noGrp="1"/>
          </p:cNvSpPr>
          <p:nvPr>
            <p:ph type="sldNum" sz="quarter" idx="8"/>
          </p:nvPr>
        </p:nvSpPr>
        <p:spPr>
          <a:xfrm>
            <a:off x="9982797" y="6357603"/>
            <a:ext cx="1760146" cy="460802"/>
          </a:xfrm>
        </p:spPr>
        <p:txBody>
          <a:bodyPr/>
          <a:lstStyle>
            <a:lvl1pPr>
              <a:defRPr/>
            </a:lvl1pPr>
          </a:lstStyle>
          <a:p>
            <a:pPr lvl="0"/>
            <a:fld id="{42CEA08C-A1B3-440A-A215-2535B9CD1A25}" type="slidenum">
              <a:t>‹#›</a:t>
            </a:fld>
            <a:endParaRPr lang="en-US"/>
          </a:p>
        </p:txBody>
      </p:sp>
      <p:cxnSp>
        <p:nvCxnSpPr>
          <p:cNvPr id="8" name="Straight Connector 9">
            <a:extLst>
              <a:ext uri="{FF2B5EF4-FFF2-40B4-BE49-F238E27FC236}">
                <a16:creationId xmlns:a16="http://schemas.microsoft.com/office/drawing/2014/main" id="{87BE7A3A-5609-505D-BAB6-F74995E03758}"/>
              </a:ext>
              <a:ext uri="{C183D7F6-B498-43B3-948B-1728B52AA6E4}">
                <adec:decorative xmlns:adec="http://schemas.microsoft.com/office/drawing/2017/decorative" val="0"/>
              </a:ext>
            </a:extLst>
          </p:cNvPr>
          <p:cNvCxnSpPr/>
          <p:nvPr/>
        </p:nvCxnSpPr>
        <p:spPr>
          <a:xfrm>
            <a:off x="4979986" y="539998"/>
            <a:ext cx="0" cy="5778003"/>
          </a:xfrm>
          <a:prstGeom prst="straightConnector1">
            <a:avLst/>
          </a:prstGeom>
          <a:noFill/>
          <a:ln w="12701" cap="flat">
            <a:solidFill>
              <a:srgbClr val="FFFFFF">
                <a:alpha val="40000"/>
              </a:srgbClr>
            </a:solidFill>
            <a:prstDash val="solid"/>
            <a:miter/>
          </a:ln>
        </p:spPr>
      </p:cxnSp>
    </p:spTree>
    <p:extLst>
      <p:ext uri="{BB962C8B-B14F-4D97-AF65-F5344CB8AC3E}">
        <p14:creationId xmlns:p14="http://schemas.microsoft.com/office/powerpoint/2010/main" val="141876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459C-F176-193E-6886-6EDC58A71371}"/>
              </a:ext>
            </a:extLst>
          </p:cNvPr>
          <p:cNvSpPr txBox="1">
            <a:spLocks noGrp="1"/>
          </p:cNvSpPr>
          <p:nvPr>
            <p:ph type="title"/>
          </p:nvPr>
        </p:nvSpPr>
        <p:spPr>
          <a:xfrm>
            <a:off x="990002" y="955456"/>
            <a:ext cx="3531595" cy="1384995"/>
          </a:xfrm>
        </p:spPr>
        <p:txBody>
          <a:bodyPr/>
          <a:lstStyle>
            <a:lvl1pPr>
              <a:defRPr sz="2800"/>
            </a:lvl1pPr>
          </a:lstStyle>
          <a:p>
            <a:pPr lvl="0"/>
            <a:r>
              <a:rPr lang="en-US"/>
              <a:t>Click to edit Master title style</a:t>
            </a:r>
          </a:p>
        </p:txBody>
      </p:sp>
      <p:sp>
        <p:nvSpPr>
          <p:cNvPr id="3" name="Picture Placeholder 2">
            <a:extLst>
              <a:ext uri="{FF2B5EF4-FFF2-40B4-BE49-F238E27FC236}">
                <a16:creationId xmlns:a16="http://schemas.microsoft.com/office/drawing/2014/main" id="{E62FAC40-C8C2-B487-3DD1-BBFCFCB2B769}"/>
              </a:ext>
            </a:extLst>
          </p:cNvPr>
          <p:cNvSpPr txBox="1">
            <a:spLocks noGrp="1"/>
          </p:cNvSpPr>
          <p:nvPr>
            <p:ph type="pic" idx="1"/>
          </p:nvPr>
        </p:nvSpPr>
        <p:spPr>
          <a:xfrm>
            <a:off x="5537204" y="539998"/>
            <a:ext cx="6115049" cy="5238497"/>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E601B3BD-3844-76CC-849E-55567EFA103B}"/>
              </a:ext>
            </a:extLst>
          </p:cNvPr>
          <p:cNvSpPr txBox="1">
            <a:spLocks noGrp="1"/>
          </p:cNvSpPr>
          <p:nvPr>
            <p:ph type="body" idx="2"/>
          </p:nvPr>
        </p:nvSpPr>
        <p:spPr>
          <a:xfrm>
            <a:off x="990002" y="2584761"/>
            <a:ext cx="3531595" cy="3284232"/>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8ADD8B37-DB3B-DF11-DA99-339D59F08FF6}"/>
              </a:ext>
            </a:extLst>
          </p:cNvPr>
          <p:cNvSpPr txBox="1">
            <a:spLocks noGrp="1"/>
          </p:cNvSpPr>
          <p:nvPr>
            <p:ph type="dt" sz="half" idx="7"/>
          </p:nvPr>
        </p:nvSpPr>
        <p:spPr>
          <a:xfrm>
            <a:off x="450003" y="6357164"/>
            <a:ext cx="1760146" cy="461662"/>
          </a:xfrm>
        </p:spPr>
        <p:txBody>
          <a:bodyPr/>
          <a:lstStyle>
            <a:lvl1pPr>
              <a:defRPr/>
            </a:lvl1pPr>
          </a:lstStyle>
          <a:p>
            <a:pPr lvl="0"/>
            <a:fld id="{95D8EA3F-D3B7-4560-9802-903B62014795}" type="datetime1">
              <a:rPr lang="en-US"/>
              <a:pPr lvl="0"/>
              <a:t>11/16/2025</a:t>
            </a:fld>
            <a:endParaRPr lang="en-US"/>
          </a:p>
        </p:txBody>
      </p:sp>
      <p:sp>
        <p:nvSpPr>
          <p:cNvPr id="6" name="Footer Placeholder 5">
            <a:extLst>
              <a:ext uri="{FF2B5EF4-FFF2-40B4-BE49-F238E27FC236}">
                <a16:creationId xmlns:a16="http://schemas.microsoft.com/office/drawing/2014/main" id="{0FB013F5-8A05-F62D-CAB7-8F0131DDFA14}"/>
              </a:ext>
            </a:extLst>
          </p:cNvPr>
          <p:cNvSpPr txBox="1">
            <a:spLocks noGrp="1"/>
          </p:cNvSpPr>
          <p:nvPr>
            <p:ph type="ftr" sz="quarter" idx="9"/>
          </p:nvPr>
        </p:nvSpPr>
        <p:spPr>
          <a:xfrm>
            <a:off x="2754309" y="6357603"/>
            <a:ext cx="6683377" cy="460802"/>
          </a:xfrm>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79C8CE92-1B0E-8FC9-6187-D070D53F3723}"/>
              </a:ext>
            </a:extLst>
          </p:cNvPr>
          <p:cNvSpPr txBox="1">
            <a:spLocks noGrp="1"/>
          </p:cNvSpPr>
          <p:nvPr>
            <p:ph type="sldNum" sz="quarter" idx="8"/>
          </p:nvPr>
        </p:nvSpPr>
        <p:spPr>
          <a:xfrm>
            <a:off x="9982797" y="6357603"/>
            <a:ext cx="1760146" cy="460802"/>
          </a:xfrm>
        </p:spPr>
        <p:txBody>
          <a:bodyPr/>
          <a:lstStyle>
            <a:lvl1pPr>
              <a:defRPr/>
            </a:lvl1pPr>
          </a:lstStyle>
          <a:p>
            <a:pPr lvl="0"/>
            <a:fld id="{207BF881-4FA5-4988-A96C-6AC258E6B865}" type="slidenum">
              <a:t>‹#›</a:t>
            </a:fld>
            <a:endParaRPr lang="en-US"/>
          </a:p>
        </p:txBody>
      </p:sp>
      <p:cxnSp>
        <p:nvCxnSpPr>
          <p:cNvPr id="8" name="Straight Connector 8">
            <a:extLst>
              <a:ext uri="{FF2B5EF4-FFF2-40B4-BE49-F238E27FC236}">
                <a16:creationId xmlns:a16="http://schemas.microsoft.com/office/drawing/2014/main" id="{0AB08A8C-AC71-CAF0-02C1-0E8D643E9B0A}"/>
              </a:ext>
              <a:ext uri="{C183D7F6-B498-43B3-948B-1728B52AA6E4}">
                <adec:decorative xmlns:adec="http://schemas.microsoft.com/office/drawing/2017/decorative" val="0"/>
              </a:ext>
            </a:extLst>
          </p:cNvPr>
          <p:cNvCxnSpPr/>
          <p:nvPr/>
        </p:nvCxnSpPr>
        <p:spPr>
          <a:xfrm>
            <a:off x="4979986" y="539998"/>
            <a:ext cx="0" cy="5778003"/>
          </a:xfrm>
          <a:prstGeom prst="straightConnector1">
            <a:avLst/>
          </a:prstGeom>
          <a:noFill/>
          <a:ln w="12701" cap="flat">
            <a:solidFill>
              <a:srgbClr val="FFFFFF">
                <a:alpha val="40000"/>
              </a:srgbClr>
            </a:solidFill>
            <a:prstDash val="solid"/>
            <a:miter/>
          </a:ln>
        </p:spPr>
      </p:cxnSp>
    </p:spTree>
    <p:extLst>
      <p:ext uri="{BB962C8B-B14F-4D97-AF65-F5344CB8AC3E}">
        <p14:creationId xmlns:p14="http://schemas.microsoft.com/office/powerpoint/2010/main" val="404671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3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F2B25-F6F6-257C-A0B0-8414D5D08D25}"/>
              </a:ext>
            </a:extLst>
          </p:cNvPr>
          <p:cNvSpPr txBox="1">
            <a:spLocks noGrp="1"/>
          </p:cNvSpPr>
          <p:nvPr>
            <p:ph type="title"/>
          </p:nvPr>
        </p:nvSpPr>
        <p:spPr>
          <a:xfrm>
            <a:off x="989399" y="395285"/>
            <a:ext cx="10213198" cy="1112833"/>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E2BB7EDE-C2FD-B568-ABD9-EC94CE5660A7}"/>
              </a:ext>
            </a:extLst>
          </p:cNvPr>
          <p:cNvSpPr txBox="1">
            <a:spLocks noGrp="1"/>
          </p:cNvSpPr>
          <p:nvPr>
            <p:ph type="body" idx="1"/>
          </p:nvPr>
        </p:nvSpPr>
        <p:spPr>
          <a:xfrm>
            <a:off x="989399" y="1685925"/>
            <a:ext cx="10213198" cy="404019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03BBC-E236-40AB-C836-D4FBDC0895F7}"/>
              </a:ext>
            </a:extLst>
          </p:cNvPr>
          <p:cNvSpPr txBox="1">
            <a:spLocks noGrp="1"/>
          </p:cNvSpPr>
          <p:nvPr>
            <p:ph type="dt" sz="half" idx="2"/>
          </p:nvPr>
        </p:nvSpPr>
        <p:spPr>
          <a:xfrm>
            <a:off x="450003" y="6357164"/>
            <a:ext cx="1760146" cy="461662"/>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100000"/>
              </a:lnSpc>
              <a:spcBef>
                <a:spcPts val="0"/>
              </a:spcBef>
              <a:spcAft>
                <a:spcPts val="0"/>
              </a:spcAft>
              <a:buNone/>
              <a:tabLst/>
              <a:defRPr lang="en-US" sz="1000" b="0" i="0" u="none" strike="noStrike" kern="1200" cap="all" spc="200" baseline="0">
                <a:solidFill>
                  <a:srgbClr val="000000"/>
                </a:solidFill>
                <a:uFillTx/>
                <a:latin typeface="Goudy Old Style"/>
              </a:defRPr>
            </a:lvl1pPr>
          </a:lstStyle>
          <a:p>
            <a:pPr lvl="0"/>
            <a:fld id="{A3C41EF3-D3D4-40C1-8F64-8DCC4A656B5F}" type="datetime1">
              <a:rPr lang="en-US"/>
              <a:pPr lvl="0"/>
              <a:t>11/16/2025</a:t>
            </a:fld>
            <a:endParaRPr lang="en-US"/>
          </a:p>
        </p:txBody>
      </p:sp>
      <p:sp>
        <p:nvSpPr>
          <p:cNvPr id="5" name="Footer Placeholder 4">
            <a:extLst>
              <a:ext uri="{FF2B5EF4-FFF2-40B4-BE49-F238E27FC236}">
                <a16:creationId xmlns:a16="http://schemas.microsoft.com/office/drawing/2014/main" id="{C1D15CD6-F3EB-1696-62B5-DAC0A1544194}"/>
              </a:ext>
            </a:extLst>
          </p:cNvPr>
          <p:cNvSpPr txBox="1">
            <a:spLocks noGrp="1"/>
          </p:cNvSpPr>
          <p:nvPr>
            <p:ph type="ftr" sz="quarter" idx="3"/>
          </p:nvPr>
        </p:nvSpPr>
        <p:spPr>
          <a:xfrm>
            <a:off x="2754309" y="6357603"/>
            <a:ext cx="6683377" cy="460802"/>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000" b="0" i="0" u="none" strike="noStrike" kern="1200" cap="all" spc="300" baseline="0">
                <a:solidFill>
                  <a:srgbClr val="000000"/>
                </a:solidFill>
                <a:uFillTx/>
                <a:latin typeface="Goudy Old Style"/>
              </a:defRPr>
            </a:lvl1pPr>
          </a:lstStyle>
          <a:p>
            <a:pPr lvl="0"/>
            <a:endParaRPr lang="en-US"/>
          </a:p>
        </p:txBody>
      </p:sp>
      <p:sp>
        <p:nvSpPr>
          <p:cNvPr id="6" name="Slide Number Placeholder 5">
            <a:extLst>
              <a:ext uri="{FF2B5EF4-FFF2-40B4-BE49-F238E27FC236}">
                <a16:creationId xmlns:a16="http://schemas.microsoft.com/office/drawing/2014/main" id="{47B10FB5-8579-3E7A-CFF2-D3BF0EF2FB03}"/>
              </a:ext>
            </a:extLst>
          </p:cNvPr>
          <p:cNvSpPr txBox="1">
            <a:spLocks noGrp="1"/>
          </p:cNvSpPr>
          <p:nvPr>
            <p:ph type="sldNum" sz="quarter" idx="4"/>
          </p:nvPr>
        </p:nvSpPr>
        <p:spPr>
          <a:xfrm>
            <a:off x="9982797" y="6357603"/>
            <a:ext cx="1760146" cy="460802"/>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all" spc="200" baseline="0">
                <a:solidFill>
                  <a:srgbClr val="000000"/>
                </a:solidFill>
                <a:uFillTx/>
                <a:latin typeface="Goudy Old Style"/>
              </a:defRPr>
            </a:lvl1pPr>
          </a:lstStyle>
          <a:p>
            <a:pPr lvl="0"/>
            <a:fld id="{8F21DC8F-2B54-4663-9A1B-D987BE5C09A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en-US" sz="3200" b="0" i="0" u="none" strike="noStrike" kern="1200" cap="none" spc="0" baseline="0">
          <a:solidFill>
            <a:srgbClr val="000000"/>
          </a:solidFill>
          <a:uFillTx/>
          <a:latin typeface="Goudy Old Style"/>
        </a:defRPr>
      </a:lvl1pPr>
    </p:titleStyle>
    <p:bodyStyle>
      <a:lvl1pPr marL="359999" marR="0" lvl="0" indent="-359999" algn="l" defTabSz="914400" rtl="0" fontAlgn="auto" hangingPunct="1">
        <a:lnSpc>
          <a:spcPct val="150000"/>
        </a:lnSpc>
        <a:spcBef>
          <a:spcPts val="10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1pPr>
      <a:lvl2pPr marL="359999" marR="0" lvl="1"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2pPr>
      <a:lvl3pPr marL="1079997" marR="0" lvl="2"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3pPr>
      <a:lvl4pPr marL="1079997" marR="0" lvl="3"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4pPr>
      <a:lvl5pPr marL="1799996" marR="0" lvl="4"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u.wikipedia.org/wiki/Kroaziako_Independentzia_Gerr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DAE3E3"/>
        </a:solidFill>
        <a:effectLst/>
      </p:bgPr>
    </p:bg>
    <p:spTree>
      <p:nvGrpSpPr>
        <p:cNvPr id="1" name=""/>
        <p:cNvGrpSpPr/>
        <p:nvPr/>
      </p:nvGrpSpPr>
      <p:grpSpPr>
        <a:xfrm>
          <a:off x="0" y="0"/>
          <a:ext cx="0" cy="0"/>
          <a:chOff x="0" y="0"/>
          <a:chExt cx="0" cy="0"/>
        </a:xfrm>
      </p:grpSpPr>
      <p:sp>
        <p:nvSpPr>
          <p:cNvPr id="2" name="Rectangle 1054">
            <a:extLst>
              <a:ext uri="{FF2B5EF4-FFF2-40B4-BE49-F238E27FC236}">
                <a16:creationId xmlns:a16="http://schemas.microsoft.com/office/drawing/2014/main" id="{7A71D822-31F7-C57C-C0E5-A97FB469CA09}"/>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Naslov 1">
            <a:extLst>
              <a:ext uri="{FF2B5EF4-FFF2-40B4-BE49-F238E27FC236}">
                <a16:creationId xmlns:a16="http://schemas.microsoft.com/office/drawing/2014/main" id="{22858CA6-C16F-502B-D5FA-22B7AE482CAF}"/>
              </a:ext>
            </a:extLst>
          </p:cNvPr>
          <p:cNvSpPr txBox="1">
            <a:spLocks noGrp="1"/>
          </p:cNvSpPr>
          <p:nvPr>
            <p:ph type="ctrTitle"/>
          </p:nvPr>
        </p:nvSpPr>
        <p:spPr>
          <a:xfrm>
            <a:off x="5831506" y="1190325"/>
            <a:ext cx="6637080" cy="2097879"/>
          </a:xfrm>
        </p:spPr>
        <p:txBody>
          <a:bodyPr>
            <a:normAutofit fontScale="90000"/>
          </a:bodyPr>
          <a:lstStyle/>
          <a:p>
            <a:r>
              <a:rPr lang="hr-HR" dirty="0"/>
              <a:t>VUKOVAR I ŠKABRNJA TIJEKOM DOMOVINSKOGA RATA</a:t>
            </a:r>
            <a:endParaRPr lang="en-US" dirty="0"/>
          </a:p>
        </p:txBody>
      </p:sp>
      <p:sp>
        <p:nvSpPr>
          <p:cNvPr id="4" name="Podnaslov 2">
            <a:extLst>
              <a:ext uri="{FF2B5EF4-FFF2-40B4-BE49-F238E27FC236}">
                <a16:creationId xmlns:a16="http://schemas.microsoft.com/office/drawing/2014/main" id="{00EC4C0C-39EB-EF8F-732F-3EBB2C9B40AA}"/>
              </a:ext>
            </a:extLst>
          </p:cNvPr>
          <p:cNvSpPr txBox="1">
            <a:spLocks noGrp="1"/>
          </p:cNvSpPr>
          <p:nvPr>
            <p:ph type="subTitle" idx="1"/>
          </p:nvPr>
        </p:nvSpPr>
        <p:spPr>
          <a:xfrm>
            <a:off x="7113602" y="3513079"/>
            <a:ext cx="4060795" cy="2014084"/>
          </a:xfrm>
        </p:spPr>
        <p:txBody>
          <a:bodyPr/>
          <a:lstStyle/>
          <a:p>
            <a:pPr lvl="0"/>
            <a:r>
              <a:rPr lang="hr-HR" dirty="0"/>
              <a:t>18.11.2025.</a:t>
            </a:r>
            <a:endParaRPr lang="en-US" dirty="0"/>
          </a:p>
        </p:txBody>
      </p:sp>
      <p:pic>
        <p:nvPicPr>
          <p:cNvPr id="5" name="Picture 2" descr="Crtice iz povijesti Vukovara - Turistička zajednica grada Vukovara">
            <a:extLst>
              <a:ext uri="{FF2B5EF4-FFF2-40B4-BE49-F238E27FC236}">
                <a16:creationId xmlns:a16="http://schemas.microsoft.com/office/drawing/2014/main" id="{16E5DDED-D3FA-F346-601E-7A3189FD640A}"/>
              </a:ext>
            </a:extLst>
          </p:cNvPr>
          <p:cNvPicPr>
            <a:picLocks noChangeAspect="1"/>
          </p:cNvPicPr>
          <p:nvPr/>
        </p:nvPicPr>
        <p:blipFill>
          <a:blip r:embed="rId2"/>
          <a:stretch>
            <a:fillRect/>
          </a:stretch>
        </p:blipFill>
        <p:spPr>
          <a:xfrm>
            <a:off x="219776" y="1469559"/>
            <a:ext cx="5704603" cy="4256495"/>
          </a:xfrm>
          <a:prstGeom prst="rect">
            <a:avLst/>
          </a:prstGeom>
          <a:noFill/>
          <a:ln cap="flat">
            <a:noFill/>
          </a:ln>
        </p:spPr>
      </p:pic>
      <p:cxnSp>
        <p:nvCxnSpPr>
          <p:cNvPr id="6" name="Straight Connector 1056">
            <a:extLst>
              <a:ext uri="{FF2B5EF4-FFF2-40B4-BE49-F238E27FC236}">
                <a16:creationId xmlns:a16="http://schemas.microsoft.com/office/drawing/2014/main" id="{5DCCEB44-4647-A1C5-10B7-FDE1CA7DBC0B}"/>
              </a:ext>
              <a:ext uri="{C183D7F6-B498-43B3-948B-1728B52AA6E4}">
                <adec:decorative xmlns:adec="http://schemas.microsoft.com/office/drawing/2017/decorative" val="1"/>
              </a:ext>
            </a:extLst>
          </p:cNvPr>
          <p:cNvCxnSpPr>
            <a:cxnSpLocks noMove="1" noResize="1"/>
          </p:cNvCxnSpPr>
          <p:nvPr/>
        </p:nvCxnSpPr>
        <p:spPr>
          <a:xfrm>
            <a:off x="6096003" y="539998"/>
            <a:ext cx="0" cy="5778003"/>
          </a:xfrm>
          <a:prstGeom prst="straightConnector1">
            <a:avLst/>
          </a:prstGeom>
          <a:noFill/>
          <a:ln w="12701" cap="flat">
            <a:solidFill>
              <a:srgbClr val="FFFFFF"/>
            </a:solidFill>
            <a:prstDash val="solid"/>
            <a:miter/>
          </a:ln>
        </p:spPr>
      </p:cxnSp>
      <p:grpSp>
        <p:nvGrpSpPr>
          <p:cNvPr id="7" name="Group 1058">
            <a:extLst>
              <a:ext uri="{FF2B5EF4-FFF2-40B4-BE49-F238E27FC236}">
                <a16:creationId xmlns:a16="http://schemas.microsoft.com/office/drawing/2014/main" id="{EDB7615B-8B36-A91D-E5B1-350F3CAF3BBA}"/>
              </a:ext>
            </a:extLst>
          </p:cNvPr>
          <p:cNvGrpSpPr/>
          <p:nvPr/>
        </p:nvGrpSpPr>
        <p:grpSpPr>
          <a:xfrm>
            <a:off x="6673273" y="536981"/>
            <a:ext cx="951835" cy="932404"/>
            <a:chOff x="6673273" y="536981"/>
            <a:chExt cx="951835" cy="932404"/>
          </a:xfrm>
        </p:grpSpPr>
        <p:grpSp>
          <p:nvGrpSpPr>
            <p:cNvPr id="8" name="Group 1059">
              <a:extLst>
                <a:ext uri="{FF2B5EF4-FFF2-40B4-BE49-F238E27FC236}">
                  <a16:creationId xmlns:a16="http://schemas.microsoft.com/office/drawing/2014/main" id="{A1424663-F1A3-3100-139D-0FEB15BB7049}"/>
                </a:ext>
              </a:extLst>
            </p:cNvPr>
            <p:cNvGrpSpPr/>
            <p:nvPr/>
          </p:nvGrpSpPr>
          <p:grpSpPr>
            <a:xfrm>
              <a:off x="6692704" y="537779"/>
              <a:ext cx="932404" cy="822780"/>
              <a:chOff x="6692704" y="537779"/>
              <a:chExt cx="932404" cy="822780"/>
            </a:xfrm>
          </p:grpSpPr>
          <p:sp>
            <p:nvSpPr>
              <p:cNvPr id="9" name="Freeform 68">
                <a:extLst>
                  <a:ext uri="{FF2B5EF4-FFF2-40B4-BE49-F238E27FC236}">
                    <a16:creationId xmlns:a16="http://schemas.microsoft.com/office/drawing/2014/main" id="{E04B200E-7CD3-F1E6-7387-B5B48508F130}"/>
                  </a:ext>
                  <a:ext uri="{C183D7F6-B498-43B3-948B-1728B52AA6E4}">
                    <adec:decorative xmlns:adec="http://schemas.microsoft.com/office/drawing/2017/decorative" val="1"/>
                  </a:ext>
                </a:extLst>
              </p:cNvPr>
              <p:cNvSpPr/>
              <p:nvPr/>
            </p:nvSpPr>
            <p:spPr>
              <a:xfrm rot="8100003" flipH="1">
                <a:off x="7100945" y="649934"/>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0" name="Freeform 69">
                <a:extLst>
                  <a:ext uri="{FF2B5EF4-FFF2-40B4-BE49-F238E27FC236}">
                    <a16:creationId xmlns:a16="http://schemas.microsoft.com/office/drawing/2014/main" id="{C0769118-43B0-E289-41BC-8B0CBF4EECE7}"/>
                  </a:ext>
                  <a:ext uri="{C183D7F6-B498-43B3-948B-1728B52AA6E4}">
                    <adec:decorative xmlns:adec="http://schemas.microsoft.com/office/drawing/2017/decorative" val="1"/>
                  </a:ext>
                </a:extLst>
              </p:cNvPr>
              <p:cNvSpPr/>
              <p:nvPr/>
            </p:nvSpPr>
            <p:spPr>
              <a:xfrm rot="8100003" flipH="1">
                <a:off x="7214274" y="537779"/>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1" name="Line 70">
                <a:extLst>
                  <a:ext uri="{FF2B5EF4-FFF2-40B4-BE49-F238E27FC236}">
                    <a16:creationId xmlns:a16="http://schemas.microsoft.com/office/drawing/2014/main" id="{264E0770-9CE2-CE82-FF30-2FF8E5AECBFA}"/>
                  </a:ext>
                  <a:ext uri="{C183D7F6-B498-43B3-948B-1728B52AA6E4}">
                    <adec:decorative xmlns:adec="http://schemas.microsoft.com/office/drawing/2017/decorative" val="1"/>
                  </a:ext>
                </a:extLst>
              </p:cNvPr>
              <p:cNvSpPr/>
              <p:nvPr/>
            </p:nvSpPr>
            <p:spPr>
              <a:xfrm rot="8099985" flipH="1" flipV="1">
                <a:off x="7158906" y="404130"/>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12" name="Group 1060">
              <a:extLst>
                <a:ext uri="{FF2B5EF4-FFF2-40B4-BE49-F238E27FC236}">
                  <a16:creationId xmlns:a16="http://schemas.microsoft.com/office/drawing/2014/main" id="{9D15E64A-DB96-2402-7C64-6B971F94492A}"/>
                </a:ext>
              </a:extLst>
            </p:cNvPr>
            <p:cNvGrpSpPr/>
            <p:nvPr/>
          </p:nvGrpSpPr>
          <p:grpSpPr>
            <a:xfrm>
              <a:off x="6673273" y="536981"/>
              <a:ext cx="317140" cy="932404"/>
              <a:chOff x="6673273" y="536981"/>
              <a:chExt cx="317140" cy="932404"/>
            </a:xfrm>
          </p:grpSpPr>
          <p:sp>
            <p:nvSpPr>
              <p:cNvPr id="13" name="Freeform 68">
                <a:extLst>
                  <a:ext uri="{FF2B5EF4-FFF2-40B4-BE49-F238E27FC236}">
                    <a16:creationId xmlns:a16="http://schemas.microsoft.com/office/drawing/2014/main" id="{62F77471-14D3-8473-6048-C022D01572E5}"/>
                  </a:ext>
                  <a:ext uri="{C183D7F6-B498-43B3-948B-1728B52AA6E4}">
                    <adec:decorative xmlns:adec="http://schemas.microsoft.com/office/drawing/2017/decorative" val="1"/>
                  </a:ext>
                </a:extLst>
              </p:cNvPr>
              <p:cNvSpPr/>
              <p:nvPr/>
            </p:nvSpPr>
            <p:spPr>
              <a:xfrm rot="10799991">
                <a:off x="6830640" y="758760"/>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4" name="Freeform 69">
                <a:extLst>
                  <a:ext uri="{FF2B5EF4-FFF2-40B4-BE49-F238E27FC236}">
                    <a16:creationId xmlns:a16="http://schemas.microsoft.com/office/drawing/2014/main" id="{F619093F-8768-7F85-6F04-FCA081B05D16}"/>
                  </a:ext>
                  <a:ext uri="{C183D7F6-B498-43B3-948B-1728B52AA6E4}">
                    <adec:decorative xmlns:adec="http://schemas.microsoft.com/office/drawing/2017/decorative" val="1"/>
                  </a:ext>
                </a:extLst>
              </p:cNvPr>
              <p:cNvSpPr/>
              <p:nvPr/>
            </p:nvSpPr>
            <p:spPr>
              <a:xfrm rot="10799991">
                <a:off x="6673273" y="758760"/>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5" name="Line 70">
                <a:extLst>
                  <a:ext uri="{FF2B5EF4-FFF2-40B4-BE49-F238E27FC236}">
                    <a16:creationId xmlns:a16="http://schemas.microsoft.com/office/drawing/2014/main" id="{AAB93CFF-383A-F03B-06B8-EBD88EDC455A}"/>
                  </a:ext>
                  <a:ext uri="{C183D7F6-B498-43B3-948B-1728B52AA6E4}">
                    <adec:decorative xmlns:adec="http://schemas.microsoft.com/office/drawing/2017/decorative" val="1"/>
                  </a:ext>
                </a:extLst>
              </p:cNvPr>
              <p:cNvSpPr/>
              <p:nvPr/>
            </p:nvSpPr>
            <p:spPr>
              <a:xfrm rot="10800009" flipV="1">
                <a:off x="6830659" y="536981"/>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grpSp>
        <p:nvGrpSpPr>
          <p:cNvPr id="16" name="Group 1068">
            <a:extLst>
              <a:ext uri="{FF2B5EF4-FFF2-40B4-BE49-F238E27FC236}">
                <a16:creationId xmlns:a16="http://schemas.microsoft.com/office/drawing/2014/main" id="{5B71D1B8-2A0D-0BB8-B08E-A22313387912}"/>
              </a:ext>
            </a:extLst>
          </p:cNvPr>
          <p:cNvGrpSpPr/>
          <p:nvPr/>
        </p:nvGrpSpPr>
        <p:grpSpPr>
          <a:xfrm>
            <a:off x="10687744" y="5370737"/>
            <a:ext cx="975015" cy="1065266"/>
            <a:chOff x="10687744" y="5370737"/>
            <a:chExt cx="975015" cy="1065266"/>
          </a:xfrm>
        </p:grpSpPr>
        <p:grpSp>
          <p:nvGrpSpPr>
            <p:cNvPr id="17" name="Group 1069">
              <a:extLst>
                <a:ext uri="{FF2B5EF4-FFF2-40B4-BE49-F238E27FC236}">
                  <a16:creationId xmlns:a16="http://schemas.microsoft.com/office/drawing/2014/main" id="{15E77F73-412F-5D09-3E1E-E3DC4900F8C9}"/>
                </a:ext>
              </a:extLst>
            </p:cNvPr>
            <p:cNvGrpSpPr/>
            <p:nvPr/>
          </p:nvGrpSpPr>
          <p:grpSpPr>
            <a:xfrm>
              <a:off x="10687744" y="5503599"/>
              <a:ext cx="822771" cy="932404"/>
              <a:chOff x="10687744" y="5503599"/>
              <a:chExt cx="822771" cy="932404"/>
            </a:xfrm>
          </p:grpSpPr>
          <p:sp>
            <p:nvSpPr>
              <p:cNvPr id="18" name="Freeform 68">
                <a:extLst>
                  <a:ext uri="{FF2B5EF4-FFF2-40B4-BE49-F238E27FC236}">
                    <a16:creationId xmlns:a16="http://schemas.microsoft.com/office/drawing/2014/main" id="{79ACB808-B476-8A71-0224-B29154403565}"/>
                  </a:ext>
                  <a:ext uri="{C183D7F6-B498-43B3-948B-1728B52AA6E4}">
                    <adec:decorative xmlns:adec="http://schemas.microsoft.com/office/drawing/2017/decorative" val="1"/>
                  </a:ext>
                </a:extLst>
              </p:cNvPr>
              <p:cNvSpPr/>
              <p:nvPr/>
            </p:nvSpPr>
            <p:spPr>
              <a:xfrm rot="18899994" flipH="1">
                <a:off x="11075316" y="5479573"/>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9" name="Freeform 69">
                <a:extLst>
                  <a:ext uri="{FF2B5EF4-FFF2-40B4-BE49-F238E27FC236}">
                    <a16:creationId xmlns:a16="http://schemas.microsoft.com/office/drawing/2014/main" id="{6CAF87A3-E1E4-C575-F57D-14B1AA667CE0}"/>
                  </a:ext>
                  <a:ext uri="{C183D7F6-B498-43B3-948B-1728B52AA6E4}">
                    <adec:decorative xmlns:adec="http://schemas.microsoft.com/office/drawing/2017/decorative" val="1"/>
                  </a:ext>
                </a:extLst>
              </p:cNvPr>
              <p:cNvSpPr/>
              <p:nvPr/>
            </p:nvSpPr>
            <p:spPr>
              <a:xfrm rot="18899994" flipH="1">
                <a:off x="10964364" y="5591719"/>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20" name="Line 70">
                <a:extLst>
                  <a:ext uri="{FF2B5EF4-FFF2-40B4-BE49-F238E27FC236}">
                    <a16:creationId xmlns:a16="http://schemas.microsoft.com/office/drawing/2014/main" id="{5CAF6CE9-2699-A4DB-DAC9-ED828F3B51DB}"/>
                  </a:ext>
                  <a:ext uri="{C183D7F6-B498-43B3-948B-1728B52AA6E4}">
                    <adec:decorative xmlns:adec="http://schemas.microsoft.com/office/drawing/2017/decorative" val="1"/>
                  </a:ext>
                </a:extLst>
              </p:cNvPr>
              <p:cNvSpPr/>
              <p:nvPr/>
            </p:nvSpPr>
            <p:spPr>
              <a:xfrm rot="18900010" flipH="1" flipV="1">
                <a:off x="11177117" y="5503599"/>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21" name="Group 1070">
              <a:extLst>
                <a:ext uri="{FF2B5EF4-FFF2-40B4-BE49-F238E27FC236}">
                  <a16:creationId xmlns:a16="http://schemas.microsoft.com/office/drawing/2014/main" id="{A99CDC56-5D1F-C109-F2AB-6500FC7D74ED}"/>
                </a:ext>
              </a:extLst>
            </p:cNvPr>
            <p:cNvGrpSpPr/>
            <p:nvPr/>
          </p:nvGrpSpPr>
          <p:grpSpPr>
            <a:xfrm>
              <a:off x="11345600" y="5370737"/>
              <a:ext cx="317159" cy="932404"/>
              <a:chOff x="11345600" y="5370737"/>
              <a:chExt cx="317159" cy="932404"/>
            </a:xfrm>
          </p:grpSpPr>
          <p:sp>
            <p:nvSpPr>
              <p:cNvPr id="22" name="Freeform 68">
                <a:extLst>
                  <a:ext uri="{FF2B5EF4-FFF2-40B4-BE49-F238E27FC236}">
                    <a16:creationId xmlns:a16="http://schemas.microsoft.com/office/drawing/2014/main" id="{458B5000-5C2C-4516-6BD2-CC34EB6833D3}"/>
                  </a:ext>
                  <a:ext uri="{C183D7F6-B498-43B3-948B-1728B52AA6E4}">
                    <adec:decorative xmlns:adec="http://schemas.microsoft.com/office/drawing/2017/decorative" val="1"/>
                  </a:ext>
                </a:extLst>
              </p:cNvPr>
              <p:cNvSpPr/>
              <p:nvPr/>
            </p:nvSpPr>
            <p:spPr>
              <a:xfrm>
                <a:off x="11345600" y="5370737"/>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23" name="Freeform 69">
                <a:extLst>
                  <a:ext uri="{FF2B5EF4-FFF2-40B4-BE49-F238E27FC236}">
                    <a16:creationId xmlns:a16="http://schemas.microsoft.com/office/drawing/2014/main" id="{DC26D939-54C1-E6AB-199D-B8D21DE8711F}"/>
                  </a:ext>
                  <a:ext uri="{C183D7F6-B498-43B3-948B-1728B52AA6E4}">
                    <adec:decorative xmlns:adec="http://schemas.microsoft.com/office/drawing/2017/decorative" val="1"/>
                  </a:ext>
                </a:extLst>
              </p:cNvPr>
              <p:cNvSpPr/>
              <p:nvPr/>
            </p:nvSpPr>
            <p:spPr>
              <a:xfrm>
                <a:off x="11505373" y="5370737"/>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24" name="Line 70">
                <a:extLst>
                  <a:ext uri="{FF2B5EF4-FFF2-40B4-BE49-F238E27FC236}">
                    <a16:creationId xmlns:a16="http://schemas.microsoft.com/office/drawing/2014/main" id="{6E279BB7-DD0D-50C3-811F-C565CA15C500}"/>
                  </a:ext>
                  <a:ext uri="{C183D7F6-B498-43B3-948B-1728B52AA6E4}">
                    <adec:decorative xmlns:adec="http://schemas.microsoft.com/office/drawing/2017/decorative" val="1"/>
                  </a:ext>
                </a:extLst>
              </p:cNvPr>
              <p:cNvSpPr/>
              <p:nvPr/>
            </p:nvSpPr>
            <p:spPr>
              <a:xfrm flipV="1">
                <a:off x="11505373" y="5370737"/>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
    <p:bg>
      <p:bgPr>
        <a:solidFill>
          <a:srgbClr val="DAE3E3"/>
        </a:solidFill>
        <a:effectLst/>
      </p:bgPr>
    </p:bg>
    <p:spTree>
      <p:nvGrpSpPr>
        <p:cNvPr id="1" name=""/>
        <p:cNvGrpSpPr/>
        <p:nvPr/>
      </p:nvGrpSpPr>
      <p:grpSpPr>
        <a:xfrm>
          <a:off x="0" y="0"/>
          <a:ext cx="0" cy="0"/>
          <a:chOff x="0" y="0"/>
          <a:chExt cx="0" cy="0"/>
        </a:xfrm>
      </p:grpSpPr>
      <p:cxnSp>
        <p:nvCxnSpPr>
          <p:cNvPr id="2" name="Straight Connector 3111">
            <a:extLst>
              <a:ext uri="{FF2B5EF4-FFF2-40B4-BE49-F238E27FC236}">
                <a16:creationId xmlns:a16="http://schemas.microsoft.com/office/drawing/2014/main" id="{598A5B2E-E7E3-3078-099C-41216701CFAB}"/>
              </a:ext>
              <a:ext uri="{C183D7F6-B498-43B3-948B-1728B52AA6E4}">
                <adec:decorative xmlns:adec="http://schemas.microsoft.com/office/drawing/2017/decorative" val="1"/>
              </a:ext>
            </a:extLst>
          </p:cNvPr>
          <p:cNvCxnSpPr>
            <a:cxnSpLocks noMove="1" noResize="1"/>
          </p:cNvCxnSpPr>
          <p:nvPr/>
        </p:nvCxnSpPr>
        <p:spPr>
          <a:xfrm>
            <a:off x="5825999" y="3525770"/>
            <a:ext cx="539998" cy="0"/>
          </a:xfrm>
          <a:prstGeom prst="straightConnector1">
            <a:avLst/>
          </a:prstGeom>
          <a:noFill/>
          <a:ln w="12701" cap="flat">
            <a:solidFill>
              <a:srgbClr val="FFFFFF"/>
            </a:solidFill>
            <a:prstDash val="solid"/>
            <a:miter/>
          </a:ln>
        </p:spPr>
      </p:cxnSp>
      <p:grpSp>
        <p:nvGrpSpPr>
          <p:cNvPr id="3" name="Group 3113">
            <a:extLst>
              <a:ext uri="{FF2B5EF4-FFF2-40B4-BE49-F238E27FC236}">
                <a16:creationId xmlns:a16="http://schemas.microsoft.com/office/drawing/2014/main" id="{371B8BC1-AEFF-B787-270C-035466D7377B}"/>
              </a:ext>
            </a:extLst>
          </p:cNvPr>
          <p:cNvGrpSpPr/>
          <p:nvPr/>
        </p:nvGrpSpPr>
        <p:grpSpPr>
          <a:xfrm>
            <a:off x="9780248" y="4179924"/>
            <a:ext cx="1643171" cy="1862139"/>
            <a:chOff x="9780248" y="4179924"/>
            <a:chExt cx="1643171" cy="1862139"/>
          </a:xfrm>
        </p:grpSpPr>
        <p:grpSp>
          <p:nvGrpSpPr>
            <p:cNvPr id="4" name="Group 3114">
              <a:extLst>
                <a:ext uri="{FF2B5EF4-FFF2-40B4-BE49-F238E27FC236}">
                  <a16:creationId xmlns:a16="http://schemas.microsoft.com/office/drawing/2014/main" id="{23DC3595-8750-4426-3F13-2BD1607DC2EE}"/>
                </a:ext>
              </a:extLst>
            </p:cNvPr>
            <p:cNvGrpSpPr/>
            <p:nvPr/>
          </p:nvGrpSpPr>
          <p:grpSpPr>
            <a:xfrm>
              <a:off x="9780248" y="4682039"/>
              <a:ext cx="1643171" cy="540657"/>
              <a:chOff x="9780248" y="4682039"/>
              <a:chExt cx="1643171" cy="540657"/>
            </a:xfrm>
          </p:grpSpPr>
          <p:sp>
            <p:nvSpPr>
              <p:cNvPr id="5" name="Freeform 68">
                <a:extLst>
                  <a:ext uri="{FF2B5EF4-FFF2-40B4-BE49-F238E27FC236}">
                    <a16:creationId xmlns:a16="http://schemas.microsoft.com/office/drawing/2014/main" id="{3CCD3370-2665-4900-1B03-C9804B8DC88C}"/>
                  </a:ext>
                  <a:ext uri="{C183D7F6-B498-43B3-948B-1728B52AA6E4}">
                    <adec:decorative xmlns:adec="http://schemas.microsoft.com/office/drawing/2017/decorative" val="1"/>
                  </a:ext>
                </a:extLst>
              </p:cNvPr>
              <p:cNvSpPr/>
              <p:nvPr/>
            </p:nvSpPr>
            <p:spPr>
              <a:xfrm rot="2700006">
                <a:off x="10330314" y="4131973"/>
                <a:ext cx="319089" cy="1419221"/>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6" name="Freeform 69">
                <a:extLst>
                  <a:ext uri="{FF2B5EF4-FFF2-40B4-BE49-F238E27FC236}">
                    <a16:creationId xmlns:a16="http://schemas.microsoft.com/office/drawing/2014/main" id="{9A09CF0F-CCC1-2C23-E3C0-27C650DDFC4E}"/>
                  </a:ext>
                  <a:ext uri="{C183D7F6-B498-43B3-948B-1728B52AA6E4}">
                    <adec:decorative xmlns:adec="http://schemas.microsoft.com/office/drawing/2017/decorative" val="1"/>
                  </a:ext>
                </a:extLst>
              </p:cNvPr>
              <p:cNvSpPr/>
              <p:nvPr/>
            </p:nvSpPr>
            <p:spPr>
              <a:xfrm rot="2700006">
                <a:off x="10556646" y="4355923"/>
                <a:ext cx="314325" cy="1419221"/>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
          <p:nvSpPr>
            <p:cNvPr id="7" name="Line 70">
              <a:extLst>
                <a:ext uri="{FF2B5EF4-FFF2-40B4-BE49-F238E27FC236}">
                  <a16:creationId xmlns:a16="http://schemas.microsoft.com/office/drawing/2014/main" id="{33F89A7E-2413-9A4E-0186-8C350615C5CC}"/>
                </a:ext>
                <a:ext uri="{C183D7F6-B498-43B3-948B-1728B52AA6E4}">
                  <adec:decorative xmlns:adec="http://schemas.microsoft.com/office/drawing/2017/decorative" val="1"/>
                </a:ext>
              </a:extLst>
            </p:cNvPr>
            <p:cNvSpPr/>
            <p:nvPr/>
          </p:nvSpPr>
          <p:spPr>
            <a:xfrm rot="2699990" flipV="1">
              <a:off x="10446086" y="4179924"/>
              <a:ext cx="0" cy="186213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
        <p:nvSpPr>
          <p:cNvPr id="8" name="Rectangle 3119">
            <a:extLst>
              <a:ext uri="{FF2B5EF4-FFF2-40B4-BE49-F238E27FC236}">
                <a16:creationId xmlns:a16="http://schemas.microsoft.com/office/drawing/2014/main" id="{8183E98D-A0EE-2A9B-7B51-1F334EAE3258}"/>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pic>
        <p:nvPicPr>
          <p:cNvPr id="9" name="Picture 4" descr="Obilježen Dan sjećanja na žrtvu Vukovara 1991.-2022. &quot;Vukovar – mjesto  posebnog pijeteta&quot; - MORH">
            <a:extLst>
              <a:ext uri="{FF2B5EF4-FFF2-40B4-BE49-F238E27FC236}">
                <a16:creationId xmlns:a16="http://schemas.microsoft.com/office/drawing/2014/main" id="{2A35F6DD-9744-762B-F2CE-B622218AEF09}"/>
              </a:ext>
            </a:extLst>
          </p:cNvPr>
          <p:cNvPicPr>
            <a:picLocks noChangeAspect="1"/>
          </p:cNvPicPr>
          <p:nvPr/>
        </p:nvPicPr>
        <p:blipFill>
          <a:blip r:embed="rId2">
            <a:extLst>
              <a:ext uri="{BEBA8EAE-BF5A-486C-A8C5-ECC9F3942E4B}">
                <a14:imgProps xmlns:a14="http://schemas.microsoft.com/office/drawing/2010/main">
                  <a14:imgLayer r:embed="rId3">
                    <a14:imgEffect>
                      <a14:saturation sat="281000"/>
                    </a14:imgEffect>
                    <a14:imgEffect>
                      <a14:brightnessContrast bright="-71000" contrast="-10000"/>
                    </a14:imgEffect>
                  </a14:imgLayer>
                </a14:imgProps>
              </a:ext>
            </a:extLst>
          </a:blip>
          <a:srcRect t="15413"/>
          <a:stretch>
            <a:fillRect/>
          </a:stretch>
        </p:blipFill>
        <p:spPr>
          <a:xfrm>
            <a:off x="12114" y="9"/>
            <a:ext cx="12191978" cy="6857990"/>
          </a:xfrm>
          <a:prstGeom prst="rect">
            <a:avLst/>
          </a:prstGeom>
          <a:noFill/>
          <a:ln cap="flat">
            <a:noFill/>
          </a:ln>
        </p:spPr>
      </p:pic>
      <p:sp>
        <p:nvSpPr>
          <p:cNvPr id="10" name="Rectangle 3121">
            <a:extLst>
              <a:ext uri="{FF2B5EF4-FFF2-40B4-BE49-F238E27FC236}">
                <a16:creationId xmlns:a16="http://schemas.microsoft.com/office/drawing/2014/main" id="{6FF4DA04-7468-4F9E-5C53-BA5676FABF14}"/>
              </a:ext>
              <a:ext uri="{C183D7F6-B498-43B3-948B-1728B52AA6E4}">
                <adec:decorative xmlns:adec="http://schemas.microsoft.com/office/drawing/2017/decorative" val="1"/>
              </a:ext>
            </a:extLst>
          </p:cNvPr>
          <p:cNvSpPr>
            <a:spLocks noMove="1" noResize="1"/>
          </p:cNvSpPr>
          <p:nvPr/>
        </p:nvSpPr>
        <p:spPr>
          <a:xfrm>
            <a:off x="1079504" y="466654"/>
            <a:ext cx="10032997" cy="5890509"/>
          </a:xfrm>
          <a:prstGeom prst="rect">
            <a:avLst/>
          </a:prstGeom>
          <a:gradFill>
            <a:gsLst>
              <a:gs pos="0">
                <a:srgbClr val="000000">
                  <a:alpha val="0"/>
                </a:srgbClr>
              </a:gs>
              <a:gs pos="100000">
                <a:srgbClr val="000000">
                  <a:alpha val="20000"/>
                </a:srgbClr>
              </a:gs>
            </a:gsLst>
            <a:lin ang="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grpSp>
        <p:nvGrpSpPr>
          <p:cNvPr id="11" name="Group 3123">
            <a:extLst>
              <a:ext uri="{FF2B5EF4-FFF2-40B4-BE49-F238E27FC236}">
                <a16:creationId xmlns:a16="http://schemas.microsoft.com/office/drawing/2014/main" id="{D09686CC-80D3-89D7-4E0D-9CFB830ADC20}"/>
              </a:ext>
            </a:extLst>
          </p:cNvPr>
          <p:cNvGrpSpPr/>
          <p:nvPr/>
        </p:nvGrpSpPr>
        <p:grpSpPr>
          <a:xfrm>
            <a:off x="4987923" y="2840034"/>
            <a:ext cx="2216148" cy="1177920"/>
            <a:chOff x="4987923" y="2840034"/>
            <a:chExt cx="2216148" cy="1177920"/>
          </a:xfrm>
        </p:grpSpPr>
        <p:sp>
          <p:nvSpPr>
            <p:cNvPr id="12" name="Rectangle 3124">
              <a:extLst>
                <a:ext uri="{FF2B5EF4-FFF2-40B4-BE49-F238E27FC236}">
                  <a16:creationId xmlns:a16="http://schemas.microsoft.com/office/drawing/2014/main" id="{D4A24A17-60BA-1490-1B66-E6CBD739E03B}"/>
                </a:ext>
                <a:ext uri="{C183D7F6-B498-43B3-948B-1728B52AA6E4}">
                  <adec:decorative xmlns:adec="http://schemas.microsoft.com/office/drawing/2017/decorative" val="1"/>
                </a:ext>
              </a:extLst>
            </p:cNvPr>
            <p:cNvSpPr/>
            <p:nvPr/>
          </p:nvSpPr>
          <p:spPr>
            <a:xfrm>
              <a:off x="4987923" y="2840034"/>
              <a:ext cx="2216148" cy="1177920"/>
            </a:xfrm>
            <a:prstGeom prst="rect">
              <a:avLst/>
            </a:prstGeom>
            <a:solidFill>
              <a:srgbClr val="DAE3E3">
                <a:alpha val="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grpSp>
          <p:nvGrpSpPr>
            <p:cNvPr id="13" name="Group 3125">
              <a:extLst>
                <a:ext uri="{FF2B5EF4-FFF2-40B4-BE49-F238E27FC236}">
                  <a16:creationId xmlns:a16="http://schemas.microsoft.com/office/drawing/2014/main" id="{FBEEC786-CE5D-1CCD-3C38-36AC3D10A036}"/>
                </a:ext>
              </a:extLst>
            </p:cNvPr>
            <p:cNvGrpSpPr/>
            <p:nvPr/>
          </p:nvGrpSpPr>
          <p:grpSpPr>
            <a:xfrm>
              <a:off x="5374239" y="2913480"/>
              <a:ext cx="1428851" cy="1079997"/>
              <a:chOff x="5374239" y="2913480"/>
              <a:chExt cx="1428851" cy="1079997"/>
            </a:xfrm>
          </p:grpSpPr>
          <p:grpSp>
            <p:nvGrpSpPr>
              <p:cNvPr id="14" name="Group 3126">
                <a:extLst>
                  <a:ext uri="{FF2B5EF4-FFF2-40B4-BE49-F238E27FC236}">
                    <a16:creationId xmlns:a16="http://schemas.microsoft.com/office/drawing/2014/main" id="{B4AA3A40-17C2-2972-7093-3628051B464D}"/>
                  </a:ext>
                </a:extLst>
              </p:cNvPr>
              <p:cNvGrpSpPr/>
              <p:nvPr/>
            </p:nvGrpSpPr>
            <p:grpSpPr>
              <a:xfrm>
                <a:off x="5980346" y="2913480"/>
                <a:ext cx="822744" cy="1079997"/>
                <a:chOff x="5980346" y="2913480"/>
                <a:chExt cx="822744" cy="1079997"/>
              </a:xfrm>
            </p:grpSpPr>
            <p:sp>
              <p:nvSpPr>
                <p:cNvPr id="15" name="Freeform 68">
                  <a:extLst>
                    <a:ext uri="{FF2B5EF4-FFF2-40B4-BE49-F238E27FC236}">
                      <a16:creationId xmlns:a16="http://schemas.microsoft.com/office/drawing/2014/main" id="{A756329B-9F26-73E4-E774-9596064010D1}"/>
                    </a:ext>
                    <a:ext uri="{C183D7F6-B498-43B3-948B-1728B52AA6E4}">
                      <adec:decorative xmlns:adec="http://schemas.microsoft.com/office/drawing/2017/decorative" val="1"/>
                    </a:ext>
                  </a:extLst>
                </p:cNvPr>
                <p:cNvSpPr/>
                <p:nvPr/>
              </p:nvSpPr>
              <p:spPr>
                <a:xfrm rot="2700006">
                  <a:off x="6255772" y="2911095"/>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6" name="Freeform 69">
                  <a:extLst>
                    <a:ext uri="{FF2B5EF4-FFF2-40B4-BE49-F238E27FC236}">
                      <a16:creationId xmlns:a16="http://schemas.microsoft.com/office/drawing/2014/main" id="{7893C098-1935-E954-D2A1-1B8E8DB6C86F}"/>
                    </a:ext>
                    <a:ext uri="{C183D7F6-B498-43B3-948B-1728B52AA6E4}">
                      <adec:decorative xmlns:adec="http://schemas.microsoft.com/office/drawing/2017/decorative" val="1"/>
                    </a:ext>
                  </a:extLst>
                </p:cNvPr>
                <p:cNvSpPr/>
                <p:nvPr/>
              </p:nvSpPr>
              <p:spPr>
                <a:xfrm rot="2700006">
                  <a:off x="6369085" y="3023224"/>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7" name="Line 70">
                  <a:extLst>
                    <a:ext uri="{FF2B5EF4-FFF2-40B4-BE49-F238E27FC236}">
                      <a16:creationId xmlns:a16="http://schemas.microsoft.com/office/drawing/2014/main" id="{4F763A54-3372-6C62-AC27-0B1BDBCAF937}"/>
                    </a:ext>
                    <a:ext uri="{C183D7F6-B498-43B3-948B-1728B52AA6E4}">
                      <adec:decorative xmlns:adec="http://schemas.microsoft.com/office/drawing/2017/decorative" val="1"/>
                    </a:ext>
                  </a:extLst>
                </p:cNvPr>
                <p:cNvSpPr/>
                <p:nvPr/>
              </p:nvSpPr>
              <p:spPr>
                <a:xfrm rot="2699990" flipV="1">
                  <a:off x="6261546" y="2913480"/>
                  <a:ext cx="0" cy="107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18" name="Group 3127">
                <a:extLst>
                  <a:ext uri="{FF2B5EF4-FFF2-40B4-BE49-F238E27FC236}">
                    <a16:creationId xmlns:a16="http://schemas.microsoft.com/office/drawing/2014/main" id="{A8C6414D-AA7F-5430-673A-9F5E5FADAE2D}"/>
                  </a:ext>
                </a:extLst>
              </p:cNvPr>
              <p:cNvGrpSpPr/>
              <p:nvPr/>
            </p:nvGrpSpPr>
            <p:grpSpPr>
              <a:xfrm>
                <a:off x="5374239" y="2913480"/>
                <a:ext cx="822761" cy="1079997"/>
                <a:chOff x="5374239" y="2913480"/>
                <a:chExt cx="822761" cy="1079997"/>
              </a:xfrm>
            </p:grpSpPr>
            <p:sp>
              <p:nvSpPr>
                <p:cNvPr id="19" name="Freeform 68">
                  <a:extLst>
                    <a:ext uri="{FF2B5EF4-FFF2-40B4-BE49-F238E27FC236}">
                      <a16:creationId xmlns:a16="http://schemas.microsoft.com/office/drawing/2014/main" id="{98031D9A-77DC-5ECA-D914-FF2BD1B8A037}"/>
                    </a:ext>
                    <a:ext uri="{C183D7F6-B498-43B3-948B-1728B52AA6E4}">
                      <adec:decorative xmlns:adec="http://schemas.microsoft.com/office/drawing/2017/decorative" val="1"/>
                    </a:ext>
                  </a:extLst>
                </p:cNvPr>
                <p:cNvSpPr/>
                <p:nvPr/>
              </p:nvSpPr>
              <p:spPr>
                <a:xfrm rot="18899994" flipH="1">
                  <a:off x="5761801" y="2911079"/>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20" name="Freeform 69">
                  <a:extLst>
                    <a:ext uri="{FF2B5EF4-FFF2-40B4-BE49-F238E27FC236}">
                      <a16:creationId xmlns:a16="http://schemas.microsoft.com/office/drawing/2014/main" id="{43399B58-428D-833E-86FE-6BE9BA8AD67A}"/>
                    </a:ext>
                    <a:ext uri="{C183D7F6-B498-43B3-948B-1728B52AA6E4}">
                      <adec:decorative xmlns:adec="http://schemas.microsoft.com/office/drawing/2017/decorative" val="1"/>
                    </a:ext>
                  </a:extLst>
                </p:cNvPr>
                <p:cNvSpPr/>
                <p:nvPr/>
              </p:nvSpPr>
              <p:spPr>
                <a:xfrm rot="18899994" flipH="1">
                  <a:off x="5650859" y="3023224"/>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21" name="Line 70">
                  <a:extLst>
                    <a:ext uri="{FF2B5EF4-FFF2-40B4-BE49-F238E27FC236}">
                      <a16:creationId xmlns:a16="http://schemas.microsoft.com/office/drawing/2014/main" id="{2B0C813E-D553-644D-2F2C-243C6475837D}"/>
                    </a:ext>
                    <a:ext uri="{C183D7F6-B498-43B3-948B-1728B52AA6E4}">
                      <adec:decorative xmlns:adec="http://schemas.microsoft.com/office/drawing/2017/decorative" val="1"/>
                    </a:ext>
                  </a:extLst>
                </p:cNvPr>
                <p:cNvSpPr/>
                <p:nvPr/>
              </p:nvSpPr>
              <p:spPr>
                <a:xfrm rot="18900010" flipH="1" flipV="1">
                  <a:off x="5915783" y="2913480"/>
                  <a:ext cx="0" cy="107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grpSp>
      <p:sp>
        <p:nvSpPr>
          <p:cNvPr id="22" name="Freeform: Shape 3135">
            <a:extLst>
              <a:ext uri="{FF2B5EF4-FFF2-40B4-BE49-F238E27FC236}">
                <a16:creationId xmlns:a16="http://schemas.microsoft.com/office/drawing/2014/main" id="{1E363136-8D89-E2C4-A54B-EE554B546806}"/>
              </a:ext>
              <a:ext uri="{C183D7F6-B498-43B3-948B-1728B52AA6E4}">
                <adec:decorative xmlns:adec="http://schemas.microsoft.com/office/drawing/2017/decorative" val="1"/>
              </a:ext>
            </a:extLst>
          </p:cNvPr>
          <p:cNvSpPr>
            <a:spLocks noMove="1" noResize="1"/>
          </p:cNvSpPr>
          <p:nvPr/>
        </p:nvSpPr>
        <p:spPr>
          <a:xfrm>
            <a:off x="0" y="0"/>
            <a:ext cx="12191996" cy="6858000"/>
          </a:xfrm>
          <a:custGeom>
            <a:avLst/>
            <a:gdLst>
              <a:gd name="f0" fmla="val 10800000"/>
              <a:gd name="f1" fmla="val 5400000"/>
              <a:gd name="f2" fmla="val 180"/>
              <a:gd name="f3" fmla="val w"/>
              <a:gd name="f4" fmla="val h"/>
              <a:gd name="f5" fmla="val 0"/>
              <a:gd name="f6" fmla="val 12192000"/>
              <a:gd name="f7" fmla="val 6858000"/>
              <a:gd name="f8" fmla="val 539400"/>
              <a:gd name="f9" fmla="val 540000"/>
              <a:gd name="f10" fmla="val 6318000"/>
              <a:gd name="f11" fmla="val 11652600"/>
              <a:gd name="f12" fmla="+- 0 0 -90"/>
              <a:gd name="f13" fmla="*/ f3 1 12192000"/>
              <a:gd name="f14" fmla="*/ f4 1 6858000"/>
              <a:gd name="f15" fmla="+- f7 0 f5"/>
              <a:gd name="f16" fmla="+- f6 0 f5"/>
              <a:gd name="f17" fmla="*/ f12 f0 1"/>
              <a:gd name="f18" fmla="*/ f16 1 12192000"/>
              <a:gd name="f19" fmla="*/ f15 1 6858000"/>
              <a:gd name="f20" fmla="*/ 539400 f16 1"/>
              <a:gd name="f21" fmla="*/ 540000 f15 1"/>
              <a:gd name="f22" fmla="*/ 6318000 f15 1"/>
              <a:gd name="f23" fmla="*/ 11652600 f16 1"/>
              <a:gd name="f24" fmla="*/ 0 f16 1"/>
              <a:gd name="f25" fmla="*/ 0 f15 1"/>
              <a:gd name="f26" fmla="*/ 12192000 f16 1"/>
              <a:gd name="f27" fmla="*/ 6858000 f15 1"/>
              <a:gd name="f28" fmla="*/ f17 1 f2"/>
              <a:gd name="f29" fmla="*/ f20 1 12192000"/>
              <a:gd name="f30" fmla="*/ f21 1 6858000"/>
              <a:gd name="f31" fmla="*/ f22 1 6858000"/>
              <a:gd name="f32" fmla="*/ f23 1 12192000"/>
              <a:gd name="f33" fmla="*/ f24 1 12192000"/>
              <a:gd name="f34" fmla="*/ f25 1 6858000"/>
              <a:gd name="f35" fmla="*/ f26 1 12192000"/>
              <a:gd name="f36" fmla="*/ f27 1 6858000"/>
              <a:gd name="f37" fmla="*/ f5 1 f18"/>
              <a:gd name="f38" fmla="*/ f6 1 f18"/>
              <a:gd name="f39" fmla="*/ f5 1 f19"/>
              <a:gd name="f40" fmla="*/ f7 1 f19"/>
              <a:gd name="f41" fmla="+- f28 0 f1"/>
              <a:gd name="f42" fmla="*/ f29 1 f18"/>
              <a:gd name="f43" fmla="*/ f30 1 f19"/>
              <a:gd name="f44" fmla="*/ f31 1 f19"/>
              <a:gd name="f45" fmla="*/ f32 1 f18"/>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4 1"/>
              <a:gd name="f57" fmla="*/ f45 f13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4" y="f56"/>
              </a:cxn>
              <a:cxn ang="f41">
                <a:pos x="f57" y="f56"/>
              </a:cxn>
              <a:cxn ang="f41">
                <a:pos x="f57" y="f55"/>
              </a:cxn>
              <a:cxn ang="f41">
                <a:pos x="f58" y="f59"/>
              </a:cxn>
              <a:cxn ang="f41">
                <a:pos x="f60" y="f59"/>
              </a:cxn>
              <a:cxn ang="f41">
                <a:pos x="f60" y="f61"/>
              </a:cxn>
              <a:cxn ang="f41">
                <a:pos x="f58" y="f61"/>
              </a:cxn>
            </a:cxnLst>
            <a:rect l="f50" t="f53" r="f51" b="f52"/>
            <a:pathLst>
              <a:path w="12192000" h="6858000">
                <a:moveTo>
                  <a:pt x="f8" y="f9"/>
                </a:moveTo>
                <a:lnTo>
                  <a:pt x="f8" y="f10"/>
                </a:lnTo>
                <a:lnTo>
                  <a:pt x="f11" y="f10"/>
                </a:lnTo>
                <a:lnTo>
                  <a:pt x="f11" y="f9"/>
                </a:lnTo>
                <a:close/>
                <a:moveTo>
                  <a:pt x="f5" y="f5"/>
                </a:moveTo>
                <a:lnTo>
                  <a:pt x="f6" y="f5"/>
                </a:lnTo>
                <a:lnTo>
                  <a:pt x="f6" y="f7"/>
                </a:lnTo>
                <a:lnTo>
                  <a:pt x="f5" y="f7"/>
                </a:lnTo>
                <a:close/>
              </a:path>
            </a:pathLst>
          </a:cu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23" name="Rezervirano mjesto teksta 2">
            <a:extLst>
              <a:ext uri="{FF2B5EF4-FFF2-40B4-BE49-F238E27FC236}">
                <a16:creationId xmlns:a16="http://schemas.microsoft.com/office/drawing/2014/main" id="{BF30663B-CE13-58A4-7A46-24CE74B2DA03}"/>
              </a:ext>
            </a:extLst>
          </p:cNvPr>
          <p:cNvSpPr txBox="1">
            <a:spLocks noGrp="1"/>
          </p:cNvSpPr>
          <p:nvPr>
            <p:ph type="body" idx="1"/>
          </p:nvPr>
        </p:nvSpPr>
        <p:spPr>
          <a:xfrm>
            <a:off x="1723867" y="4199620"/>
            <a:ext cx="9059935" cy="1833427"/>
          </a:xfrm>
        </p:spPr>
        <p:txBody>
          <a:bodyPr>
            <a:noAutofit/>
          </a:bodyPr>
          <a:lstStyle/>
          <a:p>
            <a:pPr marL="342900" lvl="0" indent="-342900" algn="l">
              <a:lnSpc>
                <a:spcPct val="115000"/>
              </a:lnSpc>
              <a:buFont typeface="Arial" pitchFamily="2"/>
              <a:buChar char="•"/>
            </a:pPr>
            <a:r>
              <a:rPr lang="en-US" sz="2000" dirty="0">
                <a:solidFill>
                  <a:srgbClr val="FFFFFF"/>
                </a:solidFill>
              </a:rPr>
              <a:t>Kolona </a:t>
            </a:r>
            <a:r>
              <a:rPr lang="en-US" sz="2000" err="1">
                <a:solidFill>
                  <a:srgbClr val="FFFFFF"/>
                </a:solidFill>
              </a:rPr>
              <a:t>sjećanja</a:t>
            </a:r>
            <a:r>
              <a:rPr lang="en-US" sz="2000" dirty="0">
                <a:solidFill>
                  <a:srgbClr val="FFFFFF"/>
                </a:solidFill>
              </a:rPr>
              <a:t> u </a:t>
            </a:r>
            <a:r>
              <a:rPr lang="en-US" sz="2000" err="1">
                <a:solidFill>
                  <a:srgbClr val="FFFFFF"/>
                </a:solidFill>
              </a:rPr>
              <a:t>Vukovaru</a:t>
            </a:r>
            <a:r>
              <a:rPr lang="en-US" sz="2000" dirty="0">
                <a:solidFill>
                  <a:srgbClr val="FFFFFF"/>
                </a:solidFill>
              </a:rPr>
              <a:t> je </a:t>
            </a:r>
            <a:r>
              <a:rPr lang="en-US" sz="2000" err="1">
                <a:solidFill>
                  <a:srgbClr val="FFFFFF"/>
                </a:solidFill>
              </a:rPr>
              <a:t>marš</a:t>
            </a:r>
            <a:r>
              <a:rPr lang="en-US" sz="2000" dirty="0">
                <a:solidFill>
                  <a:srgbClr val="FFFFFF"/>
                </a:solidFill>
              </a:rPr>
              <a:t> koji se </a:t>
            </a:r>
            <a:r>
              <a:rPr lang="en-US" sz="2000" err="1">
                <a:solidFill>
                  <a:srgbClr val="FFFFFF"/>
                </a:solidFill>
              </a:rPr>
              <a:t>održava</a:t>
            </a:r>
            <a:r>
              <a:rPr lang="en-US" sz="2000" i="0" dirty="0">
                <a:solidFill>
                  <a:srgbClr val="FFFFFF"/>
                </a:solidFill>
              </a:rPr>
              <a:t> 18. </a:t>
            </a:r>
            <a:r>
              <a:rPr lang="en-US" sz="2000" i="0" err="1">
                <a:solidFill>
                  <a:srgbClr val="FFFFFF"/>
                </a:solidFill>
              </a:rPr>
              <a:t>studenoga</a:t>
            </a:r>
            <a:r>
              <a:rPr lang="en-US" sz="2000" i="0" dirty="0">
                <a:solidFill>
                  <a:srgbClr val="FFFFFF"/>
                </a:solidFill>
              </a:rPr>
              <a:t>, </a:t>
            </a:r>
            <a:r>
              <a:rPr lang="en-US" sz="2000" i="0" err="1">
                <a:solidFill>
                  <a:srgbClr val="FFFFFF"/>
                </a:solidFill>
              </a:rPr>
              <a:t>na</a:t>
            </a:r>
            <a:r>
              <a:rPr lang="en-US" sz="2000" i="0" dirty="0">
                <a:solidFill>
                  <a:srgbClr val="FFFFFF"/>
                </a:solidFill>
              </a:rPr>
              <a:t> Dan </a:t>
            </a:r>
            <a:r>
              <a:rPr lang="en-US" sz="2000" i="0" err="1">
                <a:solidFill>
                  <a:srgbClr val="FFFFFF"/>
                </a:solidFill>
              </a:rPr>
              <a:t>sjećanja</a:t>
            </a:r>
            <a:r>
              <a:rPr lang="en-US" sz="2000" i="0" dirty="0">
                <a:solidFill>
                  <a:srgbClr val="FFFFFF"/>
                </a:solidFill>
              </a:rPr>
              <a:t> </a:t>
            </a:r>
            <a:r>
              <a:rPr lang="en-US" sz="2000" i="0" err="1">
                <a:solidFill>
                  <a:srgbClr val="FFFFFF"/>
                </a:solidFill>
              </a:rPr>
              <a:t>na</a:t>
            </a:r>
            <a:r>
              <a:rPr lang="en-US" sz="2000" i="0" dirty="0">
                <a:solidFill>
                  <a:srgbClr val="FFFFFF"/>
                </a:solidFill>
              </a:rPr>
              <a:t> </a:t>
            </a:r>
            <a:r>
              <a:rPr lang="en-US" sz="2000" i="0" err="1">
                <a:solidFill>
                  <a:srgbClr val="FFFFFF"/>
                </a:solidFill>
              </a:rPr>
              <a:t>žrtve</a:t>
            </a:r>
            <a:r>
              <a:rPr lang="en-US" sz="2000" i="0" dirty="0">
                <a:solidFill>
                  <a:srgbClr val="FFFFFF"/>
                </a:solidFill>
              </a:rPr>
              <a:t> Domovinskog rata </a:t>
            </a:r>
            <a:r>
              <a:rPr lang="en-US" sz="2000" i="0" err="1">
                <a:solidFill>
                  <a:srgbClr val="FFFFFF"/>
                </a:solidFill>
              </a:rPr>
              <a:t>i</a:t>
            </a:r>
            <a:r>
              <a:rPr lang="en-US" sz="2000" i="0" dirty="0">
                <a:solidFill>
                  <a:srgbClr val="FFFFFF"/>
                </a:solidFill>
              </a:rPr>
              <a:t> </a:t>
            </a:r>
            <a:r>
              <a:rPr lang="en-US" sz="2000" i="0" err="1">
                <a:solidFill>
                  <a:srgbClr val="FFFFFF"/>
                </a:solidFill>
              </a:rPr>
              <a:t>žrtve</a:t>
            </a:r>
            <a:r>
              <a:rPr lang="en-US" sz="2000" i="0" dirty="0">
                <a:solidFill>
                  <a:srgbClr val="FFFFFF"/>
                </a:solidFill>
              </a:rPr>
              <a:t> </a:t>
            </a:r>
            <a:r>
              <a:rPr lang="en-US" sz="2000" i="0" err="1">
                <a:solidFill>
                  <a:srgbClr val="FFFFFF"/>
                </a:solidFill>
              </a:rPr>
              <a:t>Vukovara</a:t>
            </a:r>
            <a:r>
              <a:rPr lang="en-US" sz="2000" i="0" dirty="0">
                <a:solidFill>
                  <a:srgbClr val="FFFFFF"/>
                </a:solidFill>
              </a:rPr>
              <a:t>. U </a:t>
            </a:r>
            <a:r>
              <a:rPr lang="en-US" sz="2000" i="0" err="1">
                <a:solidFill>
                  <a:srgbClr val="FFFFFF"/>
                </a:solidFill>
              </a:rPr>
              <a:t>njoj</a:t>
            </a:r>
            <a:r>
              <a:rPr lang="en-US" sz="2000" i="0" dirty="0">
                <a:solidFill>
                  <a:srgbClr val="FFFFFF"/>
                </a:solidFill>
              </a:rPr>
              <a:t> </a:t>
            </a:r>
            <a:r>
              <a:rPr lang="en-US" sz="2000" i="0" err="1">
                <a:solidFill>
                  <a:srgbClr val="FFFFFF"/>
                </a:solidFill>
              </a:rPr>
              <a:t>sudjeluju</a:t>
            </a:r>
            <a:r>
              <a:rPr lang="en-US" sz="2000" i="0" dirty="0">
                <a:solidFill>
                  <a:srgbClr val="FFFFFF"/>
                </a:solidFill>
              </a:rPr>
              <a:t> </a:t>
            </a:r>
            <a:r>
              <a:rPr lang="en-US" sz="2000" i="0" err="1">
                <a:solidFill>
                  <a:srgbClr val="FFFFFF"/>
                </a:solidFill>
              </a:rPr>
              <a:t>tisuće</a:t>
            </a:r>
            <a:r>
              <a:rPr lang="en-US" sz="2000" i="0" dirty="0">
                <a:solidFill>
                  <a:srgbClr val="FFFFFF"/>
                </a:solidFill>
              </a:rPr>
              <a:t> </a:t>
            </a:r>
            <a:r>
              <a:rPr lang="en-US" sz="2000" i="0" err="1">
                <a:solidFill>
                  <a:srgbClr val="FFFFFF"/>
                </a:solidFill>
              </a:rPr>
              <a:t>ljudi</a:t>
            </a:r>
            <a:r>
              <a:rPr lang="en-US" sz="2000" i="0" dirty="0">
                <a:solidFill>
                  <a:srgbClr val="FFFFFF"/>
                </a:solidFill>
              </a:rPr>
              <a:t>, </a:t>
            </a:r>
            <a:r>
              <a:rPr lang="en-US" sz="2000" i="0" err="1">
                <a:solidFill>
                  <a:srgbClr val="FFFFFF"/>
                </a:solidFill>
              </a:rPr>
              <a:t>uključujući</a:t>
            </a:r>
            <a:r>
              <a:rPr lang="en-US" sz="2000" i="0" dirty="0">
                <a:solidFill>
                  <a:srgbClr val="FFFFFF"/>
                </a:solidFill>
              </a:rPr>
              <a:t> </a:t>
            </a:r>
            <a:r>
              <a:rPr lang="en-US" sz="2000" i="0" err="1">
                <a:solidFill>
                  <a:srgbClr val="FFFFFF"/>
                </a:solidFill>
              </a:rPr>
              <a:t>branitelje</a:t>
            </a:r>
            <a:r>
              <a:rPr lang="en-US" sz="2000" i="0" dirty="0">
                <a:solidFill>
                  <a:srgbClr val="FFFFFF"/>
                </a:solidFill>
              </a:rPr>
              <a:t>, civile </a:t>
            </a:r>
            <a:r>
              <a:rPr lang="en-US" sz="2000" i="0" err="1">
                <a:solidFill>
                  <a:srgbClr val="FFFFFF"/>
                </a:solidFill>
              </a:rPr>
              <a:t>i</a:t>
            </a:r>
            <a:r>
              <a:rPr lang="en-US" sz="2000" i="0" dirty="0">
                <a:solidFill>
                  <a:srgbClr val="FFFFFF"/>
                </a:solidFill>
              </a:rPr>
              <a:t> </a:t>
            </a:r>
            <a:r>
              <a:rPr lang="en-US" sz="2000" i="0" err="1">
                <a:solidFill>
                  <a:srgbClr val="FFFFFF"/>
                </a:solidFill>
              </a:rPr>
              <a:t>državna</a:t>
            </a:r>
            <a:r>
              <a:rPr lang="en-US" sz="2000" i="0" dirty="0">
                <a:solidFill>
                  <a:srgbClr val="FFFFFF"/>
                </a:solidFill>
              </a:rPr>
              <a:t> </a:t>
            </a:r>
            <a:r>
              <a:rPr lang="en-US" sz="2000" i="0" err="1">
                <a:solidFill>
                  <a:srgbClr val="FFFFFF"/>
                </a:solidFill>
              </a:rPr>
              <a:t>izaslanstva</a:t>
            </a:r>
            <a:r>
              <a:rPr lang="en-US" sz="2000" i="0" dirty="0">
                <a:solidFill>
                  <a:srgbClr val="FFFFFF"/>
                </a:solidFill>
              </a:rPr>
              <a:t>, </a:t>
            </a:r>
            <a:r>
              <a:rPr lang="en-US" sz="2000" i="0" err="1">
                <a:solidFill>
                  <a:srgbClr val="FFFFFF"/>
                </a:solidFill>
              </a:rPr>
              <a:t>kako</a:t>
            </a:r>
            <a:r>
              <a:rPr lang="en-US" sz="2000" i="0" dirty="0">
                <a:solidFill>
                  <a:srgbClr val="FFFFFF"/>
                </a:solidFill>
              </a:rPr>
              <a:t> bi </a:t>
            </a:r>
            <a:r>
              <a:rPr lang="en-US" sz="2000" i="0" err="1">
                <a:solidFill>
                  <a:srgbClr val="FFFFFF"/>
                </a:solidFill>
              </a:rPr>
              <a:t>odali</a:t>
            </a:r>
            <a:r>
              <a:rPr lang="en-US" sz="2000" i="0" dirty="0">
                <a:solidFill>
                  <a:srgbClr val="FFFFFF"/>
                </a:solidFill>
              </a:rPr>
              <a:t> </a:t>
            </a:r>
            <a:r>
              <a:rPr lang="en-US" sz="2000" i="0" err="1">
                <a:solidFill>
                  <a:srgbClr val="FFFFFF"/>
                </a:solidFill>
              </a:rPr>
              <a:t>počast</a:t>
            </a:r>
            <a:r>
              <a:rPr lang="en-US" sz="2000" i="0" dirty="0">
                <a:solidFill>
                  <a:srgbClr val="FFFFFF"/>
                </a:solidFill>
              </a:rPr>
              <a:t> </a:t>
            </a:r>
            <a:r>
              <a:rPr lang="en-US" sz="2000" i="0" err="1">
                <a:solidFill>
                  <a:srgbClr val="FFFFFF"/>
                </a:solidFill>
              </a:rPr>
              <a:t>žrtvama</a:t>
            </a:r>
            <a:r>
              <a:rPr lang="en-US" sz="2000" i="0" dirty="0">
                <a:solidFill>
                  <a:srgbClr val="FFFFFF"/>
                </a:solidFill>
              </a:rPr>
              <a:t> </a:t>
            </a:r>
            <a:r>
              <a:rPr lang="en-US" sz="2000" i="0" err="1">
                <a:solidFill>
                  <a:srgbClr val="FFFFFF"/>
                </a:solidFill>
              </a:rPr>
              <a:t>opsade</a:t>
            </a:r>
            <a:r>
              <a:rPr lang="en-US" sz="2000" i="0" dirty="0">
                <a:solidFill>
                  <a:srgbClr val="FFFFFF"/>
                </a:solidFill>
              </a:rPr>
              <a:t> </a:t>
            </a:r>
            <a:r>
              <a:rPr lang="en-US" sz="2000" i="0" err="1">
                <a:solidFill>
                  <a:srgbClr val="FFFFFF"/>
                </a:solidFill>
              </a:rPr>
              <a:t>Vukovara</a:t>
            </a:r>
            <a:r>
              <a:rPr lang="en-US" sz="2000" i="0" dirty="0">
                <a:solidFill>
                  <a:srgbClr val="FFFFFF"/>
                </a:solidFill>
              </a:rPr>
              <a:t> 1991. </a:t>
            </a:r>
            <a:r>
              <a:rPr lang="en-US" sz="2000" i="0" err="1">
                <a:solidFill>
                  <a:srgbClr val="FFFFFF"/>
                </a:solidFill>
              </a:rPr>
              <a:t>godine</a:t>
            </a:r>
            <a:r>
              <a:rPr lang="en-US" sz="2000" i="0" dirty="0">
                <a:solidFill>
                  <a:srgbClr val="FFFFFF"/>
                </a:solidFill>
              </a:rPr>
              <a:t>. </a:t>
            </a:r>
            <a:r>
              <a:rPr lang="en-US" sz="2000" i="0" err="1">
                <a:solidFill>
                  <a:srgbClr val="FFFFFF"/>
                </a:solidFill>
              </a:rPr>
              <a:t>Marš</a:t>
            </a:r>
            <a:r>
              <a:rPr lang="en-US" sz="2000" i="0" dirty="0">
                <a:solidFill>
                  <a:srgbClr val="FFFFFF"/>
                </a:solidFill>
              </a:rPr>
              <a:t> </a:t>
            </a:r>
            <a:r>
              <a:rPr lang="en-US" sz="2000" i="0" err="1">
                <a:solidFill>
                  <a:srgbClr val="FFFFFF"/>
                </a:solidFill>
              </a:rPr>
              <a:t>kreće</a:t>
            </a:r>
            <a:r>
              <a:rPr lang="en-US" sz="2000" i="0" dirty="0">
                <a:solidFill>
                  <a:srgbClr val="FFFFFF"/>
                </a:solidFill>
              </a:rPr>
              <a:t> od </a:t>
            </a:r>
            <a:r>
              <a:rPr lang="en-US" sz="2000" i="0" err="1">
                <a:solidFill>
                  <a:srgbClr val="FFFFFF"/>
                </a:solidFill>
              </a:rPr>
              <a:t>vukovarske</a:t>
            </a:r>
            <a:r>
              <a:rPr lang="en-US" sz="2000" i="0" dirty="0">
                <a:solidFill>
                  <a:srgbClr val="FFFFFF"/>
                </a:solidFill>
              </a:rPr>
              <a:t> </a:t>
            </a:r>
            <a:r>
              <a:rPr lang="en-US" sz="2000" i="0" err="1">
                <a:solidFill>
                  <a:srgbClr val="FFFFFF"/>
                </a:solidFill>
              </a:rPr>
              <a:t>bolnice</a:t>
            </a:r>
            <a:r>
              <a:rPr lang="en-US" sz="2000" i="0" dirty="0">
                <a:solidFill>
                  <a:srgbClr val="FFFFFF"/>
                </a:solidFill>
              </a:rPr>
              <a:t> do </a:t>
            </a:r>
            <a:r>
              <a:rPr lang="en-US" sz="2000" i="0" err="1">
                <a:solidFill>
                  <a:srgbClr val="FFFFFF"/>
                </a:solidFill>
              </a:rPr>
              <a:t>Memorijalnog</a:t>
            </a:r>
            <a:r>
              <a:rPr lang="en-US" sz="2000" i="0" dirty="0">
                <a:solidFill>
                  <a:srgbClr val="FFFFFF"/>
                </a:solidFill>
              </a:rPr>
              <a:t> </a:t>
            </a:r>
            <a:r>
              <a:rPr lang="en-US" sz="2000" i="0" err="1">
                <a:solidFill>
                  <a:srgbClr val="FFFFFF"/>
                </a:solidFill>
              </a:rPr>
              <a:t>groblja</a:t>
            </a:r>
            <a:r>
              <a:rPr lang="en-US" sz="2000" i="0" dirty="0">
                <a:solidFill>
                  <a:srgbClr val="FFFFFF"/>
                </a:solidFill>
              </a:rPr>
              <a:t> </a:t>
            </a:r>
            <a:r>
              <a:rPr lang="en-US" sz="2000" i="0" err="1">
                <a:solidFill>
                  <a:srgbClr val="FFFFFF"/>
                </a:solidFill>
              </a:rPr>
              <a:t>žrtava</a:t>
            </a:r>
            <a:r>
              <a:rPr lang="en-US" sz="2000" i="0" dirty="0">
                <a:solidFill>
                  <a:srgbClr val="FFFFFF"/>
                </a:solidFill>
              </a:rPr>
              <a:t> </a:t>
            </a:r>
            <a:r>
              <a:rPr lang="en-US" sz="2000" i="0" err="1">
                <a:solidFill>
                  <a:srgbClr val="FFFFFF"/>
                </a:solidFill>
              </a:rPr>
              <a:t>iz</a:t>
            </a:r>
            <a:r>
              <a:rPr lang="en-US" sz="2000" i="0" dirty="0">
                <a:solidFill>
                  <a:srgbClr val="FFFFFF"/>
                </a:solidFill>
              </a:rPr>
              <a:t> Domovinskog rata, a </a:t>
            </a:r>
            <a:r>
              <a:rPr lang="en-US" sz="2000" i="0" err="1">
                <a:solidFill>
                  <a:srgbClr val="FFFFFF"/>
                </a:solidFill>
              </a:rPr>
              <a:t>zaustavlja</a:t>
            </a:r>
            <a:r>
              <a:rPr lang="en-US" sz="2000" i="0" dirty="0">
                <a:solidFill>
                  <a:srgbClr val="FFFFFF"/>
                </a:solidFill>
              </a:rPr>
              <a:t> se </a:t>
            </a:r>
            <a:r>
              <a:rPr lang="en-US" sz="2000" i="0" err="1">
                <a:solidFill>
                  <a:srgbClr val="FFFFFF"/>
                </a:solidFill>
              </a:rPr>
              <a:t>na</a:t>
            </a:r>
            <a:r>
              <a:rPr lang="en-US" sz="2000" i="0" dirty="0">
                <a:solidFill>
                  <a:srgbClr val="FFFFFF"/>
                </a:solidFill>
              </a:rPr>
              <a:t> </a:t>
            </a:r>
            <a:r>
              <a:rPr lang="en-US" sz="2000" i="0" err="1">
                <a:solidFill>
                  <a:srgbClr val="FFFFFF"/>
                </a:solidFill>
              </a:rPr>
              <a:t>svim</a:t>
            </a:r>
            <a:r>
              <a:rPr lang="en-US" sz="2000" i="0" dirty="0">
                <a:solidFill>
                  <a:srgbClr val="FFFFFF"/>
                </a:solidFill>
              </a:rPr>
              <a:t> </a:t>
            </a:r>
            <a:r>
              <a:rPr lang="en-US" sz="2000" i="0" err="1">
                <a:solidFill>
                  <a:srgbClr val="FFFFFF"/>
                </a:solidFill>
              </a:rPr>
              <a:t>stratištima</a:t>
            </a:r>
            <a:r>
              <a:rPr lang="en-US" sz="2000" i="0" dirty="0">
                <a:solidFill>
                  <a:srgbClr val="FFFFFF"/>
                </a:solidFill>
              </a:rPr>
              <a:t> </a:t>
            </a:r>
            <a:r>
              <a:rPr lang="en-US" sz="2000" i="0" err="1">
                <a:solidFill>
                  <a:srgbClr val="FFFFFF"/>
                </a:solidFill>
              </a:rPr>
              <a:t>i</a:t>
            </a:r>
            <a:r>
              <a:rPr lang="en-US" sz="2000" i="0" dirty="0">
                <a:solidFill>
                  <a:srgbClr val="FFFFFF"/>
                </a:solidFill>
              </a:rPr>
              <a:t> </a:t>
            </a:r>
            <a:r>
              <a:rPr lang="en-US" sz="2000" i="0" err="1">
                <a:solidFill>
                  <a:srgbClr val="FFFFFF"/>
                </a:solidFill>
              </a:rPr>
              <a:t>mjestima</a:t>
            </a:r>
            <a:r>
              <a:rPr lang="en-US" sz="2000" i="0" dirty="0">
                <a:solidFill>
                  <a:srgbClr val="FFFFFF"/>
                </a:solidFill>
              </a:rPr>
              <a:t> </a:t>
            </a:r>
            <a:r>
              <a:rPr lang="en-US" sz="2000" i="0" err="1">
                <a:solidFill>
                  <a:srgbClr val="FFFFFF"/>
                </a:solidFill>
              </a:rPr>
              <a:t>stradanja</a:t>
            </a:r>
            <a:r>
              <a:rPr lang="en-US" sz="2000" i="0" dirty="0">
                <a:solidFill>
                  <a:srgbClr val="FFFFFF"/>
                </a:solidFill>
              </a:rPr>
              <a:t> </a:t>
            </a:r>
            <a:r>
              <a:rPr lang="en-US" sz="2000" i="0" err="1">
                <a:solidFill>
                  <a:srgbClr val="FFFFFF"/>
                </a:solidFill>
              </a:rPr>
              <a:t>tijekom</a:t>
            </a:r>
            <a:r>
              <a:rPr lang="en-US" sz="2000" i="0" dirty="0">
                <a:solidFill>
                  <a:srgbClr val="FFFFFF"/>
                </a:solidFill>
              </a:rPr>
              <a:t> </a:t>
            </a:r>
            <a:r>
              <a:rPr lang="en-US" sz="2000" i="0" err="1">
                <a:solidFill>
                  <a:srgbClr val="FFFFFF"/>
                </a:solidFill>
              </a:rPr>
              <a:t>opsade</a:t>
            </a:r>
            <a:r>
              <a:rPr lang="en-US" sz="2000" i="0" dirty="0">
                <a:solidFill>
                  <a:srgbClr val="FFFFFF"/>
                </a:solidFill>
              </a:rPr>
              <a:t>. </a:t>
            </a:r>
            <a:endParaRPr lang="sr-Latn-RS"/>
          </a:p>
        </p:txBody>
      </p:sp>
      <p:sp>
        <p:nvSpPr>
          <p:cNvPr id="24" name="Naslov 1">
            <a:extLst>
              <a:ext uri="{FF2B5EF4-FFF2-40B4-BE49-F238E27FC236}">
                <a16:creationId xmlns:a16="http://schemas.microsoft.com/office/drawing/2014/main" id="{383D1898-8F9B-19F6-1608-3E0B6F640A21}"/>
              </a:ext>
            </a:extLst>
          </p:cNvPr>
          <p:cNvSpPr txBox="1">
            <a:spLocks noGrp="1"/>
          </p:cNvSpPr>
          <p:nvPr>
            <p:ph type="title"/>
          </p:nvPr>
        </p:nvSpPr>
        <p:spPr>
          <a:xfrm>
            <a:off x="2354340" y="472165"/>
            <a:ext cx="7797802" cy="1532955"/>
          </a:xfrm>
        </p:spPr>
        <p:txBody>
          <a:bodyPr anchor="b"/>
          <a:lstStyle/>
          <a:p>
            <a:pPr lvl="0"/>
            <a:r>
              <a:rPr lang="en-US" dirty="0">
                <a:solidFill>
                  <a:srgbClr val="FFFFFF"/>
                </a:solidFill>
              </a:rPr>
              <a:t>KOLONA SJE</a:t>
            </a:r>
            <a:r>
              <a:rPr lang="hr-HR" dirty="0">
                <a:solidFill>
                  <a:srgbClr val="FFFFFF"/>
                </a:solidFill>
              </a:rPr>
              <a:t>Ć</a:t>
            </a:r>
            <a:r>
              <a:rPr lang="en-US" dirty="0">
                <a:solidFill>
                  <a:srgbClr val="FFFFFF"/>
                </a:solidFill>
              </a:rPr>
              <a:t>ANJA</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73B5D3-7851-6BC8-978C-9E2142175E95}"/>
              </a:ext>
            </a:extLst>
          </p:cNvPr>
          <p:cNvSpPr txBox="1">
            <a:spLocks noGrp="1"/>
          </p:cNvSpPr>
          <p:nvPr>
            <p:ph type="title"/>
          </p:nvPr>
        </p:nvSpPr>
        <p:spPr>
          <a:xfrm>
            <a:off x="6740252" y="75529"/>
            <a:ext cx="5078403" cy="2049499"/>
          </a:xfrm>
        </p:spPr>
        <p:txBody>
          <a:bodyPr anchor="b"/>
          <a:lstStyle/>
          <a:p>
            <a:pPr lvl="0">
              <a:lnSpc>
                <a:spcPct val="90000"/>
              </a:lnSpc>
            </a:pPr>
            <a:r>
              <a:rPr lang="en-US" sz="4400"/>
              <a:t>DJEVOJČICA  U PLAVOM KAPUTU</a:t>
            </a:r>
          </a:p>
        </p:txBody>
      </p:sp>
      <p:sp>
        <p:nvSpPr>
          <p:cNvPr id="3" name="Rezervirano mjesto teksta 2">
            <a:extLst>
              <a:ext uri="{FF2B5EF4-FFF2-40B4-BE49-F238E27FC236}">
                <a16:creationId xmlns:a16="http://schemas.microsoft.com/office/drawing/2014/main" id="{0E6C5245-33DF-C30F-9C0B-3258AF0A60B8}"/>
              </a:ext>
            </a:extLst>
          </p:cNvPr>
          <p:cNvSpPr txBox="1">
            <a:spLocks noGrp="1"/>
          </p:cNvSpPr>
          <p:nvPr>
            <p:ph type="body" idx="1"/>
          </p:nvPr>
        </p:nvSpPr>
        <p:spPr>
          <a:xfrm>
            <a:off x="6277432" y="2269360"/>
            <a:ext cx="6011539" cy="3752798"/>
          </a:xfrm>
        </p:spPr>
        <p:txBody>
          <a:bodyPr/>
          <a:lstStyle/>
          <a:p>
            <a:pPr lvl="0" algn="l">
              <a:lnSpc>
                <a:spcPct val="115000"/>
              </a:lnSpc>
            </a:pPr>
            <a:r>
              <a:rPr lang="en-US" sz="2000" i="0" dirty="0"/>
              <a:t>"</a:t>
            </a:r>
            <a:r>
              <a:rPr lang="en-US" sz="2000" i="0" err="1"/>
              <a:t>Djevojčica</a:t>
            </a:r>
            <a:r>
              <a:rPr lang="en-US" sz="2000" i="0" dirty="0"/>
              <a:t> u </a:t>
            </a:r>
            <a:r>
              <a:rPr lang="en-US" sz="2000" i="0" err="1"/>
              <a:t>plavom</a:t>
            </a:r>
            <a:r>
              <a:rPr lang="en-US" sz="2000" i="0" dirty="0"/>
              <a:t> </a:t>
            </a:r>
            <a:r>
              <a:rPr lang="en-US" sz="2000" i="0" err="1"/>
              <a:t>kaputu</a:t>
            </a:r>
            <a:r>
              <a:rPr lang="en-US" sz="2000" i="0" dirty="0"/>
              <a:t>" je </a:t>
            </a:r>
            <a:r>
              <a:rPr lang="en-US" sz="2000" i="0" err="1"/>
              <a:t>Željka</a:t>
            </a:r>
            <a:r>
              <a:rPr lang="en-US" sz="2000" i="0" dirty="0"/>
              <a:t> Mitrović Jurić, </a:t>
            </a:r>
            <a:r>
              <a:rPr lang="en-US" sz="2000" i="0" err="1"/>
              <a:t>koja</a:t>
            </a:r>
            <a:r>
              <a:rPr lang="en-US" sz="2000" i="0" dirty="0"/>
              <a:t> je </a:t>
            </a:r>
            <a:r>
              <a:rPr lang="en-US" sz="2000" i="0" err="1"/>
              <a:t>sa</a:t>
            </a:r>
            <a:r>
              <a:rPr lang="en-US" sz="2000" i="0" dirty="0"/>
              <a:t> </a:t>
            </a:r>
            <a:r>
              <a:rPr lang="en-US" sz="2000" i="0" err="1"/>
              <a:t>šest</a:t>
            </a:r>
            <a:r>
              <a:rPr lang="en-US" sz="2000" i="0" dirty="0"/>
              <a:t> </a:t>
            </a:r>
            <a:r>
              <a:rPr lang="en-US" sz="2000" i="0" err="1"/>
              <a:t>godina</a:t>
            </a:r>
            <a:r>
              <a:rPr lang="en-US" sz="2000" i="0" dirty="0"/>
              <a:t> </a:t>
            </a:r>
            <a:r>
              <a:rPr lang="en-US" sz="2000" i="0" err="1"/>
              <a:t>snimljena</a:t>
            </a:r>
            <a:r>
              <a:rPr lang="en-US" sz="2000" i="0" dirty="0"/>
              <a:t> u </a:t>
            </a:r>
            <a:r>
              <a:rPr lang="en-US" sz="2000" i="0" err="1"/>
              <a:t>suzama</a:t>
            </a:r>
            <a:r>
              <a:rPr lang="en-US" sz="2000" i="0" dirty="0"/>
              <a:t> </a:t>
            </a:r>
            <a:r>
              <a:rPr lang="en-US" sz="2000" i="0" err="1"/>
              <a:t>i</a:t>
            </a:r>
            <a:r>
              <a:rPr lang="en-US" sz="2000" i="0" dirty="0"/>
              <a:t> </a:t>
            </a:r>
            <a:r>
              <a:rPr lang="en-US" sz="2000" i="0" err="1"/>
              <a:t>uplakana</a:t>
            </a:r>
            <a:r>
              <a:rPr lang="en-US" sz="2000" i="0" dirty="0"/>
              <a:t> </a:t>
            </a:r>
            <a:r>
              <a:rPr lang="en-US" sz="2000" i="0" err="1"/>
              <a:t>kako</a:t>
            </a:r>
            <a:r>
              <a:rPr lang="en-US" sz="2000" i="0" dirty="0"/>
              <a:t> </a:t>
            </a:r>
            <a:r>
              <a:rPr lang="en-US" sz="2000" i="0" err="1"/>
              <a:t>hoda</a:t>
            </a:r>
            <a:r>
              <a:rPr lang="en-US" sz="2000" i="0" dirty="0"/>
              <a:t> u </a:t>
            </a:r>
            <a:r>
              <a:rPr lang="en-US" sz="2000" i="0" err="1"/>
              <a:t>vukovarskoj</a:t>
            </a:r>
            <a:r>
              <a:rPr lang="en-US" sz="2000" i="0" dirty="0"/>
              <a:t> </a:t>
            </a:r>
            <a:r>
              <a:rPr lang="en-US" sz="2000" i="0" err="1"/>
              <a:t>koloni</a:t>
            </a:r>
            <a:r>
              <a:rPr lang="en-US" sz="2000" i="0" dirty="0"/>
              <a:t> 1991. </a:t>
            </a:r>
            <a:r>
              <a:rPr lang="en-US" sz="2000" i="0" err="1"/>
              <a:t>godine</a:t>
            </a:r>
            <a:r>
              <a:rPr lang="en-US" sz="2000" i="0" dirty="0"/>
              <a:t>, a </a:t>
            </a:r>
            <a:r>
              <a:rPr lang="en-US" sz="2000" i="0" err="1"/>
              <a:t>njezina</a:t>
            </a:r>
            <a:r>
              <a:rPr lang="en-US" sz="2000" i="0" dirty="0"/>
              <a:t> </a:t>
            </a:r>
            <a:r>
              <a:rPr lang="en-US" sz="2000" i="0" err="1"/>
              <a:t>fotografija</a:t>
            </a:r>
            <a:r>
              <a:rPr lang="en-US" sz="2000" i="0" dirty="0"/>
              <a:t> </a:t>
            </a:r>
            <a:r>
              <a:rPr lang="en-US" sz="2000" i="0" err="1"/>
              <a:t>postala</a:t>
            </a:r>
            <a:r>
              <a:rPr lang="en-US" sz="2000" i="0" dirty="0"/>
              <a:t> je </a:t>
            </a:r>
            <a:r>
              <a:rPr lang="en-US" sz="2000" i="0" err="1"/>
              <a:t>simbol</a:t>
            </a:r>
            <a:r>
              <a:rPr lang="en-US" sz="2000" i="0" dirty="0"/>
              <a:t> </a:t>
            </a:r>
            <a:r>
              <a:rPr lang="en-US" sz="2000" i="0" err="1"/>
              <a:t>stradanja</a:t>
            </a:r>
            <a:r>
              <a:rPr lang="en-US" sz="2000" i="0" dirty="0"/>
              <a:t> u </a:t>
            </a:r>
            <a:r>
              <a:rPr lang="en-US" sz="2000" i="0" err="1"/>
              <a:t>Domovinskom</a:t>
            </a:r>
            <a:r>
              <a:rPr lang="en-US" sz="2000" i="0" dirty="0"/>
              <a:t> ratu. </a:t>
            </a:r>
            <a:r>
              <a:rPr lang="en-US" sz="2000" i="0" err="1"/>
              <a:t>Njezino</a:t>
            </a:r>
            <a:r>
              <a:rPr lang="en-US" sz="2000" i="0" dirty="0"/>
              <a:t> </a:t>
            </a:r>
            <a:r>
              <a:rPr lang="en-US" sz="2000" i="0" err="1"/>
              <a:t>uplakano</a:t>
            </a:r>
            <a:r>
              <a:rPr lang="en-US" sz="2000" i="0" dirty="0"/>
              <a:t> lice </a:t>
            </a:r>
            <a:r>
              <a:rPr lang="en-US" sz="2000" i="0" err="1"/>
              <a:t>obišlo</a:t>
            </a:r>
            <a:r>
              <a:rPr lang="en-US" sz="2000" i="0" dirty="0"/>
              <a:t> je </a:t>
            </a:r>
            <a:r>
              <a:rPr lang="en-US" sz="2000" i="0" err="1"/>
              <a:t>svijet</a:t>
            </a:r>
            <a:r>
              <a:rPr lang="en-US" sz="2000" i="0" dirty="0"/>
              <a:t>, a </a:t>
            </a:r>
            <a:r>
              <a:rPr lang="en-US" sz="2000" i="0" err="1"/>
              <a:t>ona</a:t>
            </a:r>
            <a:r>
              <a:rPr lang="en-US" sz="2000" i="0" dirty="0"/>
              <a:t> je </a:t>
            </a:r>
            <a:r>
              <a:rPr lang="en-US" sz="2000" i="0" err="1"/>
              <a:t>kasnije</a:t>
            </a:r>
            <a:r>
              <a:rPr lang="en-US" sz="2000" i="0" dirty="0"/>
              <a:t> </a:t>
            </a:r>
            <a:r>
              <a:rPr lang="en-US" sz="2000" i="0" err="1"/>
              <a:t>ispričala</a:t>
            </a:r>
            <a:r>
              <a:rPr lang="en-US" sz="2000" i="0" dirty="0"/>
              <a:t> da je </a:t>
            </a:r>
            <a:r>
              <a:rPr lang="en-US" sz="2000" i="0" err="1"/>
              <a:t>plakala</a:t>
            </a:r>
            <a:r>
              <a:rPr lang="en-US" sz="2000" i="0" dirty="0"/>
              <a:t> </a:t>
            </a:r>
            <a:r>
              <a:rPr lang="en-US" sz="2000" i="0" err="1"/>
              <a:t>jer</a:t>
            </a:r>
            <a:r>
              <a:rPr lang="en-US" sz="2000" i="0" dirty="0"/>
              <a:t> </a:t>
            </a:r>
            <a:r>
              <a:rPr lang="en-US" sz="2000" i="0" err="1"/>
              <a:t>joj</a:t>
            </a:r>
            <a:r>
              <a:rPr lang="en-US" sz="2000" i="0" dirty="0"/>
              <a:t> je </a:t>
            </a:r>
            <a:r>
              <a:rPr lang="en-US" sz="2000" i="0" err="1"/>
              <a:t>ubijen</a:t>
            </a:r>
            <a:r>
              <a:rPr lang="en-US" sz="2000" i="0" dirty="0"/>
              <a:t> </a:t>
            </a:r>
            <a:r>
              <a:rPr lang="en-US" sz="2000" i="0" err="1"/>
              <a:t>prijatelj</a:t>
            </a:r>
            <a:r>
              <a:rPr lang="en-US" sz="2000" i="0" dirty="0"/>
              <a:t> pred </a:t>
            </a:r>
            <a:r>
              <a:rPr lang="en-US" sz="2000" i="0" err="1"/>
              <a:t>očima</a:t>
            </a:r>
            <a:r>
              <a:rPr lang="en-US" sz="2000" i="0" dirty="0"/>
              <a:t>, a da je </a:t>
            </a:r>
            <a:r>
              <a:rPr lang="en-US" sz="2000" i="0" err="1"/>
              <a:t>plavi</a:t>
            </a:r>
            <a:r>
              <a:rPr lang="en-US" sz="2000" i="0" dirty="0"/>
              <a:t> </a:t>
            </a:r>
            <a:r>
              <a:rPr lang="en-US" sz="2000" i="0" err="1"/>
              <a:t>kaputić</a:t>
            </a:r>
            <a:r>
              <a:rPr lang="en-US" sz="2000" i="0" dirty="0"/>
              <a:t> bio </a:t>
            </a:r>
            <a:r>
              <a:rPr lang="en-US" sz="2000" i="0" err="1"/>
              <a:t>jedina</a:t>
            </a:r>
            <a:r>
              <a:rPr lang="en-US" sz="2000" i="0" dirty="0"/>
              <a:t> </a:t>
            </a:r>
            <a:r>
              <a:rPr lang="en-US" sz="2000" i="0" err="1"/>
              <a:t>uspomena</a:t>
            </a:r>
            <a:r>
              <a:rPr lang="en-US" sz="2000" i="0" dirty="0"/>
              <a:t> </a:t>
            </a:r>
            <a:r>
              <a:rPr lang="en-US" sz="2000" i="0" err="1"/>
              <a:t>iz</a:t>
            </a:r>
            <a:r>
              <a:rPr lang="en-US" sz="2000" i="0" dirty="0"/>
              <a:t> </a:t>
            </a:r>
            <a:r>
              <a:rPr lang="en-US" sz="2000" i="0" err="1"/>
              <a:t>djetinjstva</a:t>
            </a:r>
            <a:r>
              <a:rPr lang="en-US" sz="2000" i="0" dirty="0"/>
              <a:t> </a:t>
            </a:r>
            <a:r>
              <a:rPr lang="en-US" sz="2000" i="0" err="1"/>
              <a:t>koja</a:t>
            </a:r>
            <a:r>
              <a:rPr lang="en-US" sz="2000" i="0" dirty="0"/>
              <a:t> </a:t>
            </a:r>
            <a:r>
              <a:rPr lang="en-US" sz="2000" i="0" err="1"/>
              <a:t>joj</a:t>
            </a:r>
            <a:r>
              <a:rPr lang="en-US" sz="2000" i="0" dirty="0"/>
              <a:t> je </a:t>
            </a:r>
            <a:r>
              <a:rPr lang="en-US" sz="2000" i="0" err="1"/>
              <a:t>ostala</a:t>
            </a:r>
            <a:r>
              <a:rPr lang="en-US" sz="2000" i="0" dirty="0"/>
              <a:t>. </a:t>
            </a:r>
            <a:endParaRPr lang="sr-Latn-RS" sz="2000" dirty="0"/>
          </a:p>
        </p:txBody>
      </p:sp>
      <p:pic>
        <p:nvPicPr>
          <p:cNvPr id="4" name="Picture 2" descr="ŽELJKA JURIĆ, DJEVOJČICA U PLAVOM KAPUTIĆU: &quot;Netko će reći da su od pada  Vukovara prošle godine i godine, desetljeća. Ali ja i dalje živim u '91. To  je moje pravo i ta">
            <a:extLst>
              <a:ext uri="{FF2B5EF4-FFF2-40B4-BE49-F238E27FC236}">
                <a16:creationId xmlns:a16="http://schemas.microsoft.com/office/drawing/2014/main" id="{F3CC3D7B-37B7-D69C-E4B6-9C1EE7EDD2BE}"/>
              </a:ext>
            </a:extLst>
          </p:cNvPr>
          <p:cNvPicPr>
            <a:picLocks noChangeAspect="1"/>
          </p:cNvPicPr>
          <p:nvPr/>
        </p:nvPicPr>
        <p:blipFill>
          <a:blip r:embed="rId2"/>
          <a:srcRect l="680" r="3180"/>
          <a:stretch>
            <a:fillRect/>
          </a:stretch>
        </p:blipFill>
        <p:spPr>
          <a:xfrm>
            <a:off x="540986" y="539998"/>
            <a:ext cx="5555007" cy="5778002"/>
          </a:xfrm>
          <a:prstGeom prst="rect">
            <a:avLst/>
          </a:prstGeom>
          <a:noFill/>
          <a:ln cap="flat">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479352-48BD-7997-889F-3A55936A7916}"/>
              </a:ext>
            </a:extLst>
          </p:cNvPr>
          <p:cNvSpPr txBox="1">
            <a:spLocks noGrp="1"/>
          </p:cNvSpPr>
          <p:nvPr>
            <p:ph type="title"/>
          </p:nvPr>
        </p:nvSpPr>
        <p:spPr>
          <a:xfrm>
            <a:off x="3616241" y="-373605"/>
            <a:ext cx="4636803" cy="2246397"/>
          </a:xfrm>
        </p:spPr>
        <p:txBody>
          <a:bodyPr>
            <a:normAutofit/>
          </a:bodyPr>
          <a:lstStyle/>
          <a:p>
            <a:pPr lvl="0"/>
            <a:r>
              <a:rPr lang="hr-HR" dirty="0"/>
              <a:t>ZAVRŠETAK RATA</a:t>
            </a:r>
            <a:endParaRPr lang="en-US" dirty="0"/>
          </a:p>
        </p:txBody>
      </p:sp>
      <p:sp>
        <p:nvSpPr>
          <p:cNvPr id="5" name="Rezervirano mjesto sadržaja 2">
            <a:extLst>
              <a:ext uri="{FF2B5EF4-FFF2-40B4-BE49-F238E27FC236}">
                <a16:creationId xmlns:a16="http://schemas.microsoft.com/office/drawing/2014/main" id="{C417C757-EDEB-6C6B-8ED7-6F22B8CB76B8}"/>
              </a:ext>
            </a:extLst>
          </p:cNvPr>
          <p:cNvSpPr txBox="1">
            <a:spLocks noGrp="1"/>
          </p:cNvSpPr>
          <p:nvPr>
            <p:ph type="body" idx="1"/>
          </p:nvPr>
        </p:nvSpPr>
        <p:spPr>
          <a:xfrm>
            <a:off x="437650" y="2306837"/>
            <a:ext cx="5660505" cy="3010906"/>
          </a:xfrm>
          <a:prstGeom prst="rect">
            <a:avLst/>
          </a:prstGeom>
          <a:noFill/>
          <a:ln>
            <a:noFill/>
          </a:ln>
        </p:spPr>
        <p:txBody>
          <a:bodyPr vert="horz" wrap="square" lIns="91440" tIns="45720" rIns="91440" bIns="45720" rtlCol="0" anchor="t" anchorCtr="1" compatLnSpc="1">
            <a:normAutofit/>
          </a:bodyPr>
          <a:lstStyle>
            <a:lvl1pPr marL="0" marR="0" lvl="0" indent="0" algn="ctr" defTabSz="914400" rtl="0" fontAlgn="auto" hangingPunct="1">
              <a:lnSpc>
                <a:spcPct val="125000"/>
              </a:lnSpc>
              <a:spcBef>
                <a:spcPts val="1000"/>
              </a:spcBef>
              <a:spcAft>
                <a:spcPts val="0"/>
              </a:spcAft>
              <a:buClr>
                <a:srgbClr val="8FA3A3"/>
              </a:buClr>
              <a:buSzPct val="100000"/>
              <a:buFont typeface="Wingdings" pitchFamily="2"/>
              <a:buNone/>
              <a:tabLst/>
              <a:defRPr lang="en-US" sz="2400" b="0" i="1" u="none" strike="noStrike" kern="1200" cap="none" spc="50" baseline="0">
                <a:solidFill>
                  <a:srgbClr val="000000"/>
                </a:solidFill>
                <a:uFillTx/>
                <a:latin typeface="Avenir Next LT Pro"/>
              </a:defRPr>
            </a:lvl1pPr>
            <a:lvl2pPr marL="359999" marR="0" lvl="1"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2pPr>
            <a:lvl3pPr marL="1079997" marR="0" lvl="2"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3pPr>
            <a:lvl4pPr marL="1079997" marR="0" lvl="3"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4pPr>
            <a:lvl5pPr marL="1799996" marR="0" lvl="4"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itchFamily="2"/>
              <a:buChar char="•"/>
            </a:pPr>
            <a:r>
              <a:rPr lang="hr-HR" sz="2000" dirty="0"/>
              <a:t>Domovinski rat završio je operacijom Oluja(4.-7.kolovoz 1995.)-tada je Hrvatska vojska oslobodila najveći dio okupiranih područja</a:t>
            </a:r>
            <a:endParaRPr lang="sr-Latn-RS"/>
          </a:p>
          <a:p>
            <a:pPr marL="342900" indent="-342900" algn="l">
              <a:buFont typeface="Arial" pitchFamily="2"/>
              <a:buChar char="•"/>
            </a:pPr>
            <a:r>
              <a:rPr lang="hr-HR" sz="2000" dirty="0"/>
              <a:t>preostalo područje Hrvatskog Podunavlje mirno je reintegrirano</a:t>
            </a:r>
          </a:p>
          <a:p>
            <a:pPr marL="342900" indent="-342900" algn="l">
              <a:buFont typeface="Arial" pitchFamily="2"/>
              <a:buChar char="•"/>
            </a:pPr>
            <a:r>
              <a:rPr lang="hr-HR" sz="2000" dirty="0"/>
              <a:t>1996.</a:t>
            </a:r>
          </a:p>
        </p:txBody>
      </p:sp>
      <p:pic>
        <p:nvPicPr>
          <p:cNvPr id="8" name="Slika 7">
            <a:extLst>
              <a:ext uri="{FF2B5EF4-FFF2-40B4-BE49-F238E27FC236}">
                <a16:creationId xmlns:a16="http://schemas.microsoft.com/office/drawing/2014/main" id="{1A6EF1D2-C57C-3A64-B694-D9D8007FC7FC}"/>
              </a:ext>
            </a:extLst>
          </p:cNvPr>
          <p:cNvPicPr>
            <a:picLocks noChangeAspect="1"/>
          </p:cNvPicPr>
          <p:nvPr/>
        </p:nvPicPr>
        <p:blipFill>
          <a:blip r:embed="rId2"/>
          <a:stretch>
            <a:fillRect/>
          </a:stretch>
        </p:blipFill>
        <p:spPr>
          <a:xfrm flipH="1">
            <a:off x="6896355" y="1430244"/>
            <a:ext cx="3829996" cy="5054377"/>
          </a:xfrm>
          <a:prstGeom prst="rect">
            <a:avLst/>
          </a:prstGeom>
        </p:spPr>
      </p:pic>
    </p:spTree>
    <p:extLst>
      <p:ext uri="{BB962C8B-B14F-4D97-AF65-F5344CB8AC3E}">
        <p14:creationId xmlns:p14="http://schemas.microsoft.com/office/powerpoint/2010/main" val="179692938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9AADD1-D9CC-5D9C-80D3-F34C2E67CE66}"/>
              </a:ext>
            </a:extLst>
          </p:cNvPr>
          <p:cNvSpPr txBox="1">
            <a:spLocks noGrp="1"/>
          </p:cNvSpPr>
          <p:nvPr>
            <p:ph type="title"/>
          </p:nvPr>
        </p:nvSpPr>
        <p:spPr>
          <a:xfrm>
            <a:off x="3637510" y="-373605"/>
            <a:ext cx="4636803" cy="2246397"/>
          </a:xfrm>
        </p:spPr>
        <p:txBody>
          <a:bodyPr/>
          <a:lstStyle/>
          <a:p>
            <a:pPr lvl="0"/>
            <a:r>
              <a:rPr lang="hr-HR"/>
              <a:t>MASOVNA GROBNICA</a:t>
            </a:r>
            <a:endParaRPr lang="en-US"/>
          </a:p>
        </p:txBody>
      </p:sp>
      <p:sp>
        <p:nvSpPr>
          <p:cNvPr id="3" name="Rezervirano mjesto teksta 2">
            <a:extLst>
              <a:ext uri="{FF2B5EF4-FFF2-40B4-BE49-F238E27FC236}">
                <a16:creationId xmlns:a16="http://schemas.microsoft.com/office/drawing/2014/main" id="{81EABC6D-CBA7-4DB6-40F6-CDA2775C9751}"/>
              </a:ext>
            </a:extLst>
          </p:cNvPr>
          <p:cNvSpPr txBox="1">
            <a:spLocks noGrp="1"/>
          </p:cNvSpPr>
          <p:nvPr>
            <p:ph type="body" idx="1"/>
          </p:nvPr>
        </p:nvSpPr>
        <p:spPr>
          <a:xfrm>
            <a:off x="223884" y="1157486"/>
            <a:ext cx="5278947" cy="5696122"/>
          </a:xfrm>
        </p:spPr>
        <p:txBody>
          <a:bodyPr>
            <a:noAutofit/>
          </a:bodyPr>
          <a:lstStyle/>
          <a:p>
            <a:pPr marL="342900" lvl="0" indent="-342900" algn="l">
              <a:buChar char="•"/>
            </a:pPr>
            <a:r>
              <a:rPr lang="en-US" sz="2000" i="0" dirty="0"/>
              <a:t>Na </a:t>
            </a:r>
            <a:r>
              <a:rPr lang="en-US" sz="2000" i="0" err="1"/>
              <a:t>području</a:t>
            </a:r>
            <a:r>
              <a:rPr lang="en-US" sz="2000" i="0" dirty="0"/>
              <a:t> </a:t>
            </a:r>
            <a:r>
              <a:rPr lang="en-US" sz="2000" i="0" err="1"/>
              <a:t>današnjegmemorijalnog</a:t>
            </a:r>
            <a:r>
              <a:rPr lang="en-US" sz="2000" i="0" dirty="0"/>
              <a:t> </a:t>
            </a:r>
            <a:r>
              <a:rPr lang="en-US" sz="2000" i="0" err="1"/>
              <a:t>groblja</a:t>
            </a:r>
            <a:r>
              <a:rPr lang="en-US" sz="2000" i="0" dirty="0"/>
              <a:t> </a:t>
            </a:r>
            <a:r>
              <a:rPr lang="en-US" sz="2000" i="0" err="1"/>
              <a:t>nalazila</a:t>
            </a:r>
            <a:r>
              <a:rPr lang="en-US" sz="2000" i="0" dirty="0"/>
              <a:t> se</a:t>
            </a:r>
            <a:r>
              <a:rPr lang="hr-HR" sz="2000" i="0" dirty="0"/>
              <a:t> </a:t>
            </a:r>
            <a:r>
              <a:rPr lang="en-US" sz="2000" i="0" err="1"/>
              <a:t>masovna</a:t>
            </a:r>
            <a:r>
              <a:rPr lang="en-US" sz="2000" i="0" dirty="0"/>
              <a:t> </a:t>
            </a:r>
            <a:r>
              <a:rPr lang="en-US" sz="2000" i="0" err="1"/>
              <a:t>grobnica</a:t>
            </a:r>
            <a:r>
              <a:rPr lang="en-US" sz="2000" i="0" dirty="0"/>
              <a:t> ​</a:t>
            </a:r>
            <a:endParaRPr lang="sr-Latn-RS"/>
          </a:p>
          <a:p>
            <a:pPr marL="342900" lvl="0" indent="-342900" algn="l">
              <a:buChar char="•"/>
            </a:pPr>
            <a:r>
              <a:rPr lang="en-US" sz="2000" i="0" dirty="0"/>
              <a:t>Otkrivena:1998.​</a:t>
            </a:r>
          </a:p>
          <a:p>
            <a:pPr marL="342900" lvl="0" indent="-342900" algn="l">
              <a:buChar char="•"/>
            </a:pPr>
            <a:r>
              <a:rPr lang="en-US" sz="2000" i="0" err="1"/>
              <a:t>Žrtve</a:t>
            </a:r>
            <a:r>
              <a:rPr lang="en-US" sz="2000" i="0" dirty="0"/>
              <a:t>: </a:t>
            </a:r>
            <a:r>
              <a:rPr lang="en-US" sz="2000" i="0" err="1"/>
              <a:t>branitelji</a:t>
            </a:r>
            <a:r>
              <a:rPr lang="en-US" sz="2000" i="0" dirty="0"/>
              <a:t>, </a:t>
            </a:r>
            <a:r>
              <a:rPr lang="en-US" sz="2000" i="0" err="1"/>
              <a:t>civilni</a:t>
            </a:r>
            <a:r>
              <a:rPr lang="en-US" sz="2000" i="0" dirty="0"/>
              <a:t> </a:t>
            </a:r>
            <a:r>
              <a:rPr lang="en-US" sz="2000" i="0" err="1"/>
              <a:t>i</a:t>
            </a:r>
            <a:r>
              <a:rPr lang="en-US" sz="2000" i="0" dirty="0"/>
              <a:t> </a:t>
            </a:r>
            <a:r>
              <a:rPr lang="en-US" sz="2000" i="0" err="1"/>
              <a:t>članovinjihovih</a:t>
            </a:r>
            <a:r>
              <a:rPr lang="en-US" sz="2000" i="0" dirty="0"/>
              <a:t> </a:t>
            </a:r>
            <a:r>
              <a:rPr lang="en-US" sz="2000" i="0" err="1"/>
              <a:t>obitelji</a:t>
            </a:r>
            <a:r>
              <a:rPr lang="en-US" sz="2000" i="0" dirty="0"/>
              <a:t>​</a:t>
            </a:r>
          </a:p>
          <a:p>
            <a:pPr marL="342900" lvl="0" indent="-342900" algn="l">
              <a:buChar char="•"/>
            </a:pPr>
            <a:r>
              <a:rPr lang="en-US" sz="2000" i="0" err="1"/>
              <a:t>Broj</a:t>
            </a:r>
            <a:r>
              <a:rPr lang="en-US" sz="2000" i="0" dirty="0"/>
              <a:t> </a:t>
            </a:r>
            <a:r>
              <a:rPr lang="en-US" sz="2000" i="0" err="1"/>
              <a:t>žrtava</a:t>
            </a:r>
            <a:r>
              <a:rPr lang="en-US" sz="2000" i="0" dirty="0"/>
              <a:t>: 938​</a:t>
            </a:r>
          </a:p>
          <a:p>
            <a:pPr lvl="0" algn="l"/>
            <a:endParaRPr lang="en-US" sz="2000" i="0" dirty="0"/>
          </a:p>
          <a:p>
            <a:pPr marL="342900" lvl="0" indent="-342900">
              <a:buChar char="•"/>
            </a:pPr>
            <a:endParaRPr lang="en-US"/>
          </a:p>
        </p:txBody>
      </p:sp>
      <p:pic>
        <p:nvPicPr>
          <p:cNvPr id="4" name="Picture 2" descr="Masovne grobnice – podsjetnik na žrtvu Vukovara - Hrvatski vojnik">
            <a:extLst>
              <a:ext uri="{FF2B5EF4-FFF2-40B4-BE49-F238E27FC236}">
                <a16:creationId xmlns:a16="http://schemas.microsoft.com/office/drawing/2014/main" id="{F6DF38DF-56E0-DD8C-29E4-3CBE53330478}"/>
              </a:ext>
            </a:extLst>
          </p:cNvPr>
          <p:cNvPicPr>
            <a:picLocks noChangeAspect="1"/>
          </p:cNvPicPr>
          <p:nvPr/>
        </p:nvPicPr>
        <p:blipFill>
          <a:blip r:embed="rId2"/>
          <a:srcRect/>
          <a:stretch>
            <a:fillRect/>
          </a:stretch>
        </p:blipFill>
        <p:spPr>
          <a:xfrm>
            <a:off x="6418347" y="2017934"/>
            <a:ext cx="5402640" cy="4031196"/>
          </a:xfrm>
          <a:prstGeom prst="rect">
            <a:avLst/>
          </a:prstGeom>
          <a:noFill/>
          <a:ln cap="flat">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A9CC13-519A-0B2C-42B3-A3DC3EBEC0E1}"/>
              </a:ext>
            </a:extLst>
          </p:cNvPr>
          <p:cNvSpPr txBox="1">
            <a:spLocks noGrp="1"/>
          </p:cNvSpPr>
          <p:nvPr>
            <p:ph type="title"/>
          </p:nvPr>
        </p:nvSpPr>
        <p:spPr>
          <a:xfrm>
            <a:off x="3190945" y="-297710"/>
            <a:ext cx="5346999" cy="2246397"/>
          </a:xfrm>
        </p:spPr>
        <p:txBody>
          <a:bodyPr/>
          <a:lstStyle/>
          <a:p>
            <a:pPr lvl="0"/>
            <a:r>
              <a:rPr lang="hr-HR"/>
              <a:t>MEMORIJALNO GROBLJE</a:t>
            </a:r>
            <a:endParaRPr lang="en-US"/>
          </a:p>
        </p:txBody>
      </p:sp>
      <p:sp>
        <p:nvSpPr>
          <p:cNvPr id="3" name="Rezervirano mjesto teksta 2">
            <a:extLst>
              <a:ext uri="{FF2B5EF4-FFF2-40B4-BE49-F238E27FC236}">
                <a16:creationId xmlns:a16="http://schemas.microsoft.com/office/drawing/2014/main" id="{9F85E166-329D-C090-F335-4F9F25D3B490}"/>
              </a:ext>
            </a:extLst>
          </p:cNvPr>
          <p:cNvSpPr txBox="1">
            <a:spLocks noGrp="1"/>
          </p:cNvSpPr>
          <p:nvPr>
            <p:ph type="body" idx="1"/>
          </p:nvPr>
        </p:nvSpPr>
        <p:spPr>
          <a:xfrm>
            <a:off x="1150020" y="2419836"/>
            <a:ext cx="4712113" cy="3063642"/>
          </a:xfrm>
        </p:spPr>
        <p:txBody>
          <a:bodyPr/>
          <a:lstStyle/>
          <a:p>
            <a:pPr marL="342900" lvl="0" indent="-342900" algn="l">
              <a:lnSpc>
                <a:spcPct val="115000"/>
              </a:lnSpc>
              <a:buFont typeface="Arial" pitchFamily="2"/>
              <a:buChar char="•"/>
            </a:pPr>
            <a:r>
              <a:rPr lang="en-US" sz="2000" i="0" err="1"/>
              <a:t>Memorijalno</a:t>
            </a:r>
            <a:r>
              <a:rPr lang="en-US" sz="2000" i="0" dirty="0"/>
              <a:t> </a:t>
            </a:r>
            <a:r>
              <a:rPr lang="en-US" sz="2000" i="0" err="1"/>
              <a:t>groblje</a:t>
            </a:r>
            <a:r>
              <a:rPr lang="en-US" sz="2000" i="0" dirty="0"/>
              <a:t> je </a:t>
            </a:r>
            <a:r>
              <a:rPr lang="en-US" sz="2000" i="0" err="1"/>
              <a:t>mjesto</a:t>
            </a:r>
            <a:r>
              <a:rPr lang="en-US" sz="2000" i="0" dirty="0"/>
              <a:t> </a:t>
            </a:r>
            <a:r>
              <a:rPr lang="en-US" sz="2000" i="0" err="1"/>
              <a:t>sjećanja</a:t>
            </a:r>
            <a:r>
              <a:rPr lang="en-US" sz="2000" i="0" dirty="0"/>
              <a:t> </a:t>
            </a:r>
            <a:r>
              <a:rPr lang="en-US" sz="2000" i="0" err="1"/>
              <a:t>prema</a:t>
            </a:r>
            <a:r>
              <a:rPr lang="en-US" sz="2000" i="0" dirty="0"/>
              <a:t> </a:t>
            </a:r>
            <a:r>
              <a:rPr lang="en-US" sz="2000" i="0" err="1"/>
              <a:t>žrtvama</a:t>
            </a:r>
            <a:r>
              <a:rPr lang="hr-HR" sz="2000" i="0" dirty="0"/>
              <a:t> </a:t>
            </a:r>
            <a:r>
              <a:rPr lang="en-US" sz="2000" i="0" dirty="0"/>
              <a:t>Domovinskog rata​</a:t>
            </a:r>
            <a:endParaRPr lang="sr-Latn-RS"/>
          </a:p>
          <a:p>
            <a:pPr marL="342900" lvl="0" indent="-342900" algn="l">
              <a:lnSpc>
                <a:spcPct val="115000"/>
              </a:lnSpc>
              <a:buFont typeface="Arial" pitchFamily="2"/>
              <a:buChar char="•"/>
            </a:pPr>
            <a:r>
              <a:rPr lang="en-US" sz="2000" i="0" err="1"/>
              <a:t>Lokacija:istočna</a:t>
            </a:r>
            <a:r>
              <a:rPr lang="en-US" sz="2000" i="0" dirty="0"/>
              <a:t> </a:t>
            </a:r>
            <a:r>
              <a:rPr lang="en-US" sz="2000" i="0" err="1"/>
              <a:t>strana</a:t>
            </a:r>
            <a:r>
              <a:rPr lang="en-US" sz="2000" i="0" dirty="0"/>
              <a:t> </a:t>
            </a:r>
            <a:r>
              <a:rPr lang="en-US" sz="2000" i="0" err="1"/>
              <a:t>grada</a:t>
            </a:r>
            <a:r>
              <a:rPr lang="en-US" sz="2000" i="0" dirty="0"/>
              <a:t> </a:t>
            </a:r>
            <a:endParaRPr lang="hr-HR" sz="2000" i="0" dirty="0"/>
          </a:p>
          <a:p>
            <a:pPr marL="342900" lvl="0" indent="-342900" algn="l">
              <a:lnSpc>
                <a:spcPct val="115000"/>
              </a:lnSpc>
              <a:buFont typeface="Arial" pitchFamily="2"/>
              <a:buChar char="•"/>
            </a:pPr>
            <a:r>
              <a:rPr lang="en-US" sz="2000" i="0" err="1"/>
              <a:t>Vukovara</a:t>
            </a:r>
            <a:r>
              <a:rPr lang="en-US" sz="2000" i="0" dirty="0"/>
              <a:t>​</a:t>
            </a:r>
          </a:p>
          <a:p>
            <a:pPr marL="342900" lvl="0" indent="-342900">
              <a:lnSpc>
                <a:spcPct val="115000"/>
              </a:lnSpc>
              <a:buFont typeface="Arial" pitchFamily="2"/>
              <a:buChar char="•"/>
            </a:pPr>
            <a:r>
              <a:rPr lang="en-US" sz="2000" i="0" dirty="0"/>
              <a:t>​</a:t>
            </a:r>
          </a:p>
          <a:p>
            <a:pPr lvl="0">
              <a:lnSpc>
                <a:spcPct val="115000"/>
              </a:lnSpc>
            </a:pPr>
            <a:endParaRPr lang="en-US"/>
          </a:p>
        </p:txBody>
      </p:sp>
      <p:pic>
        <p:nvPicPr>
          <p:cNvPr id="4" name="Picture 2" descr="Očuvanje sjećanja - Memorijalni centar Domovinskog rata Vukovar - Phralipen">
            <a:extLst>
              <a:ext uri="{FF2B5EF4-FFF2-40B4-BE49-F238E27FC236}">
                <a16:creationId xmlns:a16="http://schemas.microsoft.com/office/drawing/2014/main" id="{E5B16B35-DB0F-0463-86BF-B2FA5425020A}"/>
              </a:ext>
            </a:extLst>
          </p:cNvPr>
          <p:cNvPicPr>
            <a:picLocks noChangeAspect="1"/>
          </p:cNvPicPr>
          <p:nvPr/>
        </p:nvPicPr>
        <p:blipFill>
          <a:blip r:embed="rId2"/>
          <a:srcRect/>
          <a:stretch>
            <a:fillRect/>
          </a:stretch>
        </p:blipFill>
        <p:spPr>
          <a:xfrm>
            <a:off x="6159562" y="2110069"/>
            <a:ext cx="5633920" cy="2799243"/>
          </a:xfrm>
          <a:prstGeom prst="rect">
            <a:avLst/>
          </a:prstGeom>
          <a:noFill/>
          <a:ln cap="flat">
            <a:noFill/>
          </a:ln>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cxnSp>
        <p:nvCxnSpPr>
          <p:cNvPr id="2" name="Straight Connector 3111">
            <a:extLst>
              <a:ext uri="{FF2B5EF4-FFF2-40B4-BE49-F238E27FC236}">
                <a16:creationId xmlns:a16="http://schemas.microsoft.com/office/drawing/2014/main" id="{3C631658-8EA8-5B0C-D18A-EE402C00317A}"/>
              </a:ext>
              <a:ext uri="{C183D7F6-B498-43B3-948B-1728B52AA6E4}">
                <adec:decorative xmlns:adec="http://schemas.microsoft.com/office/drawing/2017/decorative" val="1"/>
              </a:ext>
            </a:extLst>
          </p:cNvPr>
          <p:cNvCxnSpPr>
            <a:cxnSpLocks noMove="1" noResize="1"/>
          </p:cNvCxnSpPr>
          <p:nvPr/>
        </p:nvCxnSpPr>
        <p:spPr>
          <a:xfrm>
            <a:off x="5825999" y="3525770"/>
            <a:ext cx="539998" cy="0"/>
          </a:xfrm>
          <a:prstGeom prst="straightConnector1">
            <a:avLst/>
          </a:prstGeom>
          <a:noFill/>
          <a:ln w="12701" cap="flat">
            <a:solidFill>
              <a:srgbClr val="FFFFFF"/>
            </a:solidFill>
            <a:prstDash val="solid"/>
            <a:miter/>
          </a:ln>
        </p:spPr>
      </p:cxnSp>
      <p:grpSp>
        <p:nvGrpSpPr>
          <p:cNvPr id="3" name="Group 3113">
            <a:extLst>
              <a:ext uri="{FF2B5EF4-FFF2-40B4-BE49-F238E27FC236}">
                <a16:creationId xmlns:a16="http://schemas.microsoft.com/office/drawing/2014/main" id="{8BFE7514-9656-A600-112F-C814A2823387}"/>
              </a:ext>
            </a:extLst>
          </p:cNvPr>
          <p:cNvGrpSpPr/>
          <p:nvPr/>
        </p:nvGrpSpPr>
        <p:grpSpPr>
          <a:xfrm>
            <a:off x="9780248" y="4179924"/>
            <a:ext cx="1643171" cy="1862139"/>
            <a:chOff x="9780248" y="4179924"/>
            <a:chExt cx="1643171" cy="1862139"/>
          </a:xfrm>
        </p:grpSpPr>
        <p:grpSp>
          <p:nvGrpSpPr>
            <p:cNvPr id="4" name="Group 3114">
              <a:extLst>
                <a:ext uri="{FF2B5EF4-FFF2-40B4-BE49-F238E27FC236}">
                  <a16:creationId xmlns:a16="http://schemas.microsoft.com/office/drawing/2014/main" id="{58B0D3AC-84A5-BB7D-6325-10726107B2B7}"/>
                </a:ext>
              </a:extLst>
            </p:cNvPr>
            <p:cNvGrpSpPr/>
            <p:nvPr/>
          </p:nvGrpSpPr>
          <p:grpSpPr>
            <a:xfrm>
              <a:off x="9780248" y="4682039"/>
              <a:ext cx="1643171" cy="540657"/>
              <a:chOff x="9780248" y="4682039"/>
              <a:chExt cx="1643171" cy="540657"/>
            </a:xfrm>
          </p:grpSpPr>
          <p:sp>
            <p:nvSpPr>
              <p:cNvPr id="5" name="Freeform 68">
                <a:extLst>
                  <a:ext uri="{FF2B5EF4-FFF2-40B4-BE49-F238E27FC236}">
                    <a16:creationId xmlns:a16="http://schemas.microsoft.com/office/drawing/2014/main" id="{060393CB-FA5A-F5FE-18C5-EF3D4BC337EA}"/>
                  </a:ext>
                  <a:ext uri="{C183D7F6-B498-43B3-948B-1728B52AA6E4}">
                    <adec:decorative xmlns:adec="http://schemas.microsoft.com/office/drawing/2017/decorative" val="1"/>
                  </a:ext>
                </a:extLst>
              </p:cNvPr>
              <p:cNvSpPr/>
              <p:nvPr/>
            </p:nvSpPr>
            <p:spPr>
              <a:xfrm rot="2700006">
                <a:off x="10330314" y="4131973"/>
                <a:ext cx="319089" cy="1419221"/>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6" name="Freeform 69">
                <a:extLst>
                  <a:ext uri="{FF2B5EF4-FFF2-40B4-BE49-F238E27FC236}">
                    <a16:creationId xmlns:a16="http://schemas.microsoft.com/office/drawing/2014/main" id="{151482A3-6939-3ECF-3E9E-889EA7E24745}"/>
                  </a:ext>
                  <a:ext uri="{C183D7F6-B498-43B3-948B-1728B52AA6E4}">
                    <adec:decorative xmlns:adec="http://schemas.microsoft.com/office/drawing/2017/decorative" val="1"/>
                  </a:ext>
                </a:extLst>
              </p:cNvPr>
              <p:cNvSpPr/>
              <p:nvPr/>
            </p:nvSpPr>
            <p:spPr>
              <a:xfrm rot="2700006">
                <a:off x="10556646" y="4355923"/>
                <a:ext cx="314325" cy="1419221"/>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
          <p:nvSpPr>
            <p:cNvPr id="7" name="Line 70">
              <a:extLst>
                <a:ext uri="{FF2B5EF4-FFF2-40B4-BE49-F238E27FC236}">
                  <a16:creationId xmlns:a16="http://schemas.microsoft.com/office/drawing/2014/main" id="{FBF174EA-DECC-76CB-C3CA-D5C99220FC22}"/>
                </a:ext>
                <a:ext uri="{C183D7F6-B498-43B3-948B-1728B52AA6E4}">
                  <adec:decorative xmlns:adec="http://schemas.microsoft.com/office/drawing/2017/decorative" val="1"/>
                </a:ext>
              </a:extLst>
            </p:cNvPr>
            <p:cNvSpPr/>
            <p:nvPr/>
          </p:nvSpPr>
          <p:spPr>
            <a:xfrm rot="2699990" flipV="1">
              <a:off x="10446086" y="4179924"/>
              <a:ext cx="0" cy="186213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
        <p:nvSpPr>
          <p:cNvPr id="8" name="Rectangle 3119">
            <a:extLst>
              <a:ext uri="{FF2B5EF4-FFF2-40B4-BE49-F238E27FC236}">
                <a16:creationId xmlns:a16="http://schemas.microsoft.com/office/drawing/2014/main" id="{BACA464A-B066-5E01-E015-F5A9C7BBAE15}"/>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pic>
        <p:nvPicPr>
          <p:cNvPr id="9" name="Picture 4">
            <a:extLst>
              <a:ext uri="{FF2B5EF4-FFF2-40B4-BE49-F238E27FC236}">
                <a16:creationId xmlns:a16="http://schemas.microsoft.com/office/drawing/2014/main" id="{FC036EE3-759F-38E0-7F1D-C87E71C080B3}"/>
              </a:ext>
            </a:extLst>
          </p:cNvPr>
          <p:cNvPicPr>
            <a:picLocks noChangeAspect="1"/>
          </p:cNvPicPr>
          <p:nvPr/>
        </p:nvPicPr>
        <p:blipFill>
          <a:blip r:embed="rId2">
            <a:grayscl/>
            <a:extLst>
              <a:ext uri="{BEBA8EAE-BF5A-486C-A8C5-ECC9F3942E4B}">
                <a14:imgProps xmlns:a14="http://schemas.microsoft.com/office/drawing/2010/main">
                  <a14:imgLayer r:embed="rId3">
                    <a14:imgEffect>
                      <a14:saturation sat="327000"/>
                    </a14:imgEffect>
                    <a14:imgEffect>
                      <a14:brightnessContrast bright="-63000" contrast="-19000"/>
                    </a14:imgEffect>
                  </a14:imgLayer>
                </a14:imgProps>
              </a:ext>
            </a:extLst>
          </a:blip>
          <a:srcRect l="12344" r="12344"/>
          <a:stretch>
            <a:fillRect/>
          </a:stretch>
        </p:blipFill>
        <p:spPr>
          <a:xfrm>
            <a:off x="520257" y="-50465"/>
            <a:ext cx="11015328" cy="6857990"/>
          </a:xfrm>
          <a:prstGeom prst="rect">
            <a:avLst/>
          </a:prstGeom>
          <a:noFill/>
          <a:ln cap="flat">
            <a:noFill/>
          </a:ln>
        </p:spPr>
      </p:pic>
      <p:grpSp>
        <p:nvGrpSpPr>
          <p:cNvPr id="10" name="Group 3123">
            <a:extLst>
              <a:ext uri="{FF2B5EF4-FFF2-40B4-BE49-F238E27FC236}">
                <a16:creationId xmlns:a16="http://schemas.microsoft.com/office/drawing/2014/main" id="{D7D8ADCB-0682-F9FB-1A6F-5F2F5C7B11E3}"/>
              </a:ext>
            </a:extLst>
          </p:cNvPr>
          <p:cNvGrpSpPr/>
          <p:nvPr/>
        </p:nvGrpSpPr>
        <p:grpSpPr>
          <a:xfrm>
            <a:off x="6916558" y="2200613"/>
            <a:ext cx="2216148" cy="1177920"/>
            <a:chOff x="6916558" y="2200613"/>
            <a:chExt cx="2216148" cy="1177920"/>
          </a:xfrm>
        </p:grpSpPr>
        <p:sp>
          <p:nvSpPr>
            <p:cNvPr id="11" name="Rectangle 3124">
              <a:extLst>
                <a:ext uri="{FF2B5EF4-FFF2-40B4-BE49-F238E27FC236}">
                  <a16:creationId xmlns:a16="http://schemas.microsoft.com/office/drawing/2014/main" id="{D793F357-4F4C-C887-C48D-D5C179A475D4}"/>
                </a:ext>
                <a:ext uri="{C183D7F6-B498-43B3-948B-1728B52AA6E4}">
                  <adec:decorative xmlns:adec="http://schemas.microsoft.com/office/drawing/2017/decorative" val="1"/>
                </a:ext>
              </a:extLst>
            </p:cNvPr>
            <p:cNvSpPr/>
            <p:nvPr/>
          </p:nvSpPr>
          <p:spPr>
            <a:xfrm>
              <a:off x="6916558" y="2200613"/>
              <a:ext cx="2216148" cy="1177920"/>
            </a:xfrm>
            <a:prstGeom prst="rect">
              <a:avLst/>
            </a:prstGeom>
            <a:solidFill>
              <a:srgbClr val="DAE3E3">
                <a:alpha val="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grpSp>
          <p:nvGrpSpPr>
            <p:cNvPr id="12" name="Group 3125">
              <a:extLst>
                <a:ext uri="{FF2B5EF4-FFF2-40B4-BE49-F238E27FC236}">
                  <a16:creationId xmlns:a16="http://schemas.microsoft.com/office/drawing/2014/main" id="{A0B53126-72E0-ABFB-000A-E7CCDBD7F644}"/>
                </a:ext>
              </a:extLst>
            </p:cNvPr>
            <p:cNvGrpSpPr/>
            <p:nvPr/>
          </p:nvGrpSpPr>
          <p:grpSpPr>
            <a:xfrm>
              <a:off x="7302873" y="2274058"/>
              <a:ext cx="1428861" cy="1079997"/>
              <a:chOff x="7302873" y="2274058"/>
              <a:chExt cx="1428861" cy="1079997"/>
            </a:xfrm>
          </p:grpSpPr>
          <p:grpSp>
            <p:nvGrpSpPr>
              <p:cNvPr id="13" name="Group 3126">
                <a:extLst>
                  <a:ext uri="{FF2B5EF4-FFF2-40B4-BE49-F238E27FC236}">
                    <a16:creationId xmlns:a16="http://schemas.microsoft.com/office/drawing/2014/main" id="{0B5D13C4-AB3C-2AE6-A55C-04D9C5624189}"/>
                  </a:ext>
                </a:extLst>
              </p:cNvPr>
              <p:cNvGrpSpPr/>
              <p:nvPr/>
            </p:nvGrpSpPr>
            <p:grpSpPr>
              <a:xfrm>
                <a:off x="7908980" y="2274058"/>
                <a:ext cx="822754" cy="1079997"/>
                <a:chOff x="7908980" y="2274058"/>
                <a:chExt cx="822754" cy="1079997"/>
              </a:xfrm>
            </p:grpSpPr>
            <p:sp>
              <p:nvSpPr>
                <p:cNvPr id="14" name="Freeform 68">
                  <a:extLst>
                    <a:ext uri="{FF2B5EF4-FFF2-40B4-BE49-F238E27FC236}">
                      <a16:creationId xmlns:a16="http://schemas.microsoft.com/office/drawing/2014/main" id="{64F20C17-6782-9B31-3943-441EC6FFDBD4}"/>
                    </a:ext>
                    <a:ext uri="{C183D7F6-B498-43B3-948B-1728B52AA6E4}">
                      <adec:decorative xmlns:adec="http://schemas.microsoft.com/office/drawing/2017/decorative" val="1"/>
                    </a:ext>
                  </a:extLst>
                </p:cNvPr>
                <p:cNvSpPr/>
                <p:nvPr/>
              </p:nvSpPr>
              <p:spPr>
                <a:xfrm rot="2700006">
                  <a:off x="8184406" y="2271673"/>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5" name="Freeform 69">
                  <a:extLst>
                    <a:ext uri="{FF2B5EF4-FFF2-40B4-BE49-F238E27FC236}">
                      <a16:creationId xmlns:a16="http://schemas.microsoft.com/office/drawing/2014/main" id="{BDCEA8D5-5D4A-B268-FB1F-02B458CE00F1}"/>
                    </a:ext>
                    <a:ext uri="{C183D7F6-B498-43B3-948B-1728B52AA6E4}">
                      <adec:decorative xmlns:adec="http://schemas.microsoft.com/office/drawing/2017/decorative" val="1"/>
                    </a:ext>
                  </a:extLst>
                </p:cNvPr>
                <p:cNvSpPr/>
                <p:nvPr/>
              </p:nvSpPr>
              <p:spPr>
                <a:xfrm rot="2700006">
                  <a:off x="8297729" y="2383793"/>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6" name="Line 70">
                  <a:extLst>
                    <a:ext uri="{FF2B5EF4-FFF2-40B4-BE49-F238E27FC236}">
                      <a16:creationId xmlns:a16="http://schemas.microsoft.com/office/drawing/2014/main" id="{E3B7E0AF-ACAA-6B8E-5ED5-684E54B115E7}"/>
                    </a:ext>
                    <a:ext uri="{C183D7F6-B498-43B3-948B-1728B52AA6E4}">
                      <adec:decorative xmlns:adec="http://schemas.microsoft.com/office/drawing/2017/decorative" val="1"/>
                    </a:ext>
                  </a:extLst>
                </p:cNvPr>
                <p:cNvSpPr/>
                <p:nvPr/>
              </p:nvSpPr>
              <p:spPr>
                <a:xfrm rot="2699990" flipV="1">
                  <a:off x="8190180" y="2274058"/>
                  <a:ext cx="0" cy="107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17" name="Group 3127">
                <a:extLst>
                  <a:ext uri="{FF2B5EF4-FFF2-40B4-BE49-F238E27FC236}">
                    <a16:creationId xmlns:a16="http://schemas.microsoft.com/office/drawing/2014/main" id="{C8620C97-FF91-2026-0E2A-F91C368778DE}"/>
                  </a:ext>
                </a:extLst>
              </p:cNvPr>
              <p:cNvGrpSpPr/>
              <p:nvPr/>
            </p:nvGrpSpPr>
            <p:grpSpPr>
              <a:xfrm>
                <a:off x="7302873" y="2274058"/>
                <a:ext cx="822762" cy="1079997"/>
                <a:chOff x="7302873" y="2274058"/>
                <a:chExt cx="822762" cy="1079997"/>
              </a:xfrm>
            </p:grpSpPr>
            <p:sp>
              <p:nvSpPr>
                <p:cNvPr id="18" name="Freeform 68">
                  <a:extLst>
                    <a:ext uri="{FF2B5EF4-FFF2-40B4-BE49-F238E27FC236}">
                      <a16:creationId xmlns:a16="http://schemas.microsoft.com/office/drawing/2014/main" id="{D233202A-18E7-90C5-D876-3D4A44896C6B}"/>
                    </a:ext>
                    <a:ext uri="{C183D7F6-B498-43B3-948B-1728B52AA6E4}">
                      <adec:decorative xmlns:adec="http://schemas.microsoft.com/office/drawing/2017/decorative" val="1"/>
                    </a:ext>
                  </a:extLst>
                </p:cNvPr>
                <p:cNvSpPr/>
                <p:nvPr/>
              </p:nvSpPr>
              <p:spPr>
                <a:xfrm rot="18899994" flipH="1">
                  <a:off x="7690436" y="2271657"/>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9" name="Freeform 69">
                  <a:extLst>
                    <a:ext uri="{FF2B5EF4-FFF2-40B4-BE49-F238E27FC236}">
                      <a16:creationId xmlns:a16="http://schemas.microsoft.com/office/drawing/2014/main" id="{77ED200F-E55D-7ECC-C5A2-7E50C9C0C9F8}"/>
                    </a:ext>
                    <a:ext uri="{C183D7F6-B498-43B3-948B-1728B52AA6E4}">
                      <adec:decorative xmlns:adec="http://schemas.microsoft.com/office/drawing/2017/decorative" val="1"/>
                    </a:ext>
                  </a:extLst>
                </p:cNvPr>
                <p:cNvSpPr/>
                <p:nvPr/>
              </p:nvSpPr>
              <p:spPr>
                <a:xfrm rot="18899994" flipH="1">
                  <a:off x="7579493" y="2383793"/>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20" name="Line 70">
                  <a:extLst>
                    <a:ext uri="{FF2B5EF4-FFF2-40B4-BE49-F238E27FC236}">
                      <a16:creationId xmlns:a16="http://schemas.microsoft.com/office/drawing/2014/main" id="{3CAD9C4D-21BD-C154-CACE-2622CB03C364}"/>
                    </a:ext>
                    <a:ext uri="{C183D7F6-B498-43B3-948B-1728B52AA6E4}">
                      <adec:decorative xmlns:adec="http://schemas.microsoft.com/office/drawing/2017/decorative" val="1"/>
                    </a:ext>
                  </a:extLst>
                </p:cNvPr>
                <p:cNvSpPr/>
                <p:nvPr/>
              </p:nvSpPr>
              <p:spPr>
                <a:xfrm rot="18900010" flipH="1" flipV="1">
                  <a:off x="7844418" y="2274058"/>
                  <a:ext cx="0" cy="107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grpSp>
      <p:sp>
        <p:nvSpPr>
          <p:cNvPr id="21" name="Freeform: Shape 3135">
            <a:extLst>
              <a:ext uri="{FF2B5EF4-FFF2-40B4-BE49-F238E27FC236}">
                <a16:creationId xmlns:a16="http://schemas.microsoft.com/office/drawing/2014/main" id="{DC5F20C8-08B8-C112-059F-3082ABE1738A}"/>
              </a:ext>
              <a:ext uri="{C183D7F6-B498-43B3-948B-1728B52AA6E4}">
                <adec:decorative xmlns:adec="http://schemas.microsoft.com/office/drawing/2017/decorative" val="1"/>
              </a:ext>
            </a:extLst>
          </p:cNvPr>
          <p:cNvSpPr>
            <a:spLocks noMove="1" noResize="1"/>
          </p:cNvSpPr>
          <p:nvPr/>
        </p:nvSpPr>
        <p:spPr>
          <a:xfrm>
            <a:off x="0" y="0"/>
            <a:ext cx="12191996" cy="6858000"/>
          </a:xfrm>
          <a:custGeom>
            <a:avLst/>
            <a:gdLst>
              <a:gd name="f0" fmla="val 10800000"/>
              <a:gd name="f1" fmla="val 5400000"/>
              <a:gd name="f2" fmla="val 180"/>
              <a:gd name="f3" fmla="val w"/>
              <a:gd name="f4" fmla="val h"/>
              <a:gd name="f5" fmla="val 0"/>
              <a:gd name="f6" fmla="val 12192000"/>
              <a:gd name="f7" fmla="val 6858000"/>
              <a:gd name="f8" fmla="val 539400"/>
              <a:gd name="f9" fmla="val 540000"/>
              <a:gd name="f10" fmla="val 6318000"/>
              <a:gd name="f11" fmla="val 11652600"/>
              <a:gd name="f12" fmla="+- 0 0 -90"/>
              <a:gd name="f13" fmla="*/ f3 1 12192000"/>
              <a:gd name="f14" fmla="*/ f4 1 6858000"/>
              <a:gd name="f15" fmla="+- f7 0 f5"/>
              <a:gd name="f16" fmla="+- f6 0 f5"/>
              <a:gd name="f17" fmla="*/ f12 f0 1"/>
              <a:gd name="f18" fmla="*/ f16 1 12192000"/>
              <a:gd name="f19" fmla="*/ f15 1 6858000"/>
              <a:gd name="f20" fmla="*/ 539400 f16 1"/>
              <a:gd name="f21" fmla="*/ 540000 f15 1"/>
              <a:gd name="f22" fmla="*/ 6318000 f15 1"/>
              <a:gd name="f23" fmla="*/ 11652600 f16 1"/>
              <a:gd name="f24" fmla="*/ 0 f16 1"/>
              <a:gd name="f25" fmla="*/ 0 f15 1"/>
              <a:gd name="f26" fmla="*/ 12192000 f16 1"/>
              <a:gd name="f27" fmla="*/ 6858000 f15 1"/>
              <a:gd name="f28" fmla="*/ f17 1 f2"/>
              <a:gd name="f29" fmla="*/ f20 1 12192000"/>
              <a:gd name="f30" fmla="*/ f21 1 6858000"/>
              <a:gd name="f31" fmla="*/ f22 1 6858000"/>
              <a:gd name="f32" fmla="*/ f23 1 12192000"/>
              <a:gd name="f33" fmla="*/ f24 1 12192000"/>
              <a:gd name="f34" fmla="*/ f25 1 6858000"/>
              <a:gd name="f35" fmla="*/ f26 1 12192000"/>
              <a:gd name="f36" fmla="*/ f27 1 6858000"/>
              <a:gd name="f37" fmla="*/ f5 1 f18"/>
              <a:gd name="f38" fmla="*/ f6 1 f18"/>
              <a:gd name="f39" fmla="*/ f5 1 f19"/>
              <a:gd name="f40" fmla="*/ f7 1 f19"/>
              <a:gd name="f41" fmla="+- f28 0 f1"/>
              <a:gd name="f42" fmla="*/ f29 1 f18"/>
              <a:gd name="f43" fmla="*/ f30 1 f19"/>
              <a:gd name="f44" fmla="*/ f31 1 f19"/>
              <a:gd name="f45" fmla="*/ f32 1 f18"/>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4 1"/>
              <a:gd name="f57" fmla="*/ f45 f13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4" y="f56"/>
              </a:cxn>
              <a:cxn ang="f41">
                <a:pos x="f57" y="f56"/>
              </a:cxn>
              <a:cxn ang="f41">
                <a:pos x="f57" y="f55"/>
              </a:cxn>
              <a:cxn ang="f41">
                <a:pos x="f58" y="f59"/>
              </a:cxn>
              <a:cxn ang="f41">
                <a:pos x="f60" y="f59"/>
              </a:cxn>
              <a:cxn ang="f41">
                <a:pos x="f60" y="f61"/>
              </a:cxn>
              <a:cxn ang="f41">
                <a:pos x="f58" y="f61"/>
              </a:cxn>
            </a:cxnLst>
            <a:rect l="f50" t="f53" r="f51" b="f52"/>
            <a:pathLst>
              <a:path w="12192000" h="6858000">
                <a:moveTo>
                  <a:pt x="f8" y="f9"/>
                </a:moveTo>
                <a:lnTo>
                  <a:pt x="f8" y="f10"/>
                </a:lnTo>
                <a:lnTo>
                  <a:pt x="f11" y="f10"/>
                </a:lnTo>
                <a:lnTo>
                  <a:pt x="f11" y="f9"/>
                </a:lnTo>
                <a:close/>
                <a:moveTo>
                  <a:pt x="f5" y="f5"/>
                </a:moveTo>
                <a:lnTo>
                  <a:pt x="f6" y="f5"/>
                </a:lnTo>
                <a:lnTo>
                  <a:pt x="f6" y="f7"/>
                </a:lnTo>
                <a:lnTo>
                  <a:pt x="f5" y="f7"/>
                </a:lnTo>
                <a:close/>
              </a:path>
            </a:pathLst>
          </a:cu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22" name="Rezervirano mjesto teksta 2">
            <a:extLst>
              <a:ext uri="{FF2B5EF4-FFF2-40B4-BE49-F238E27FC236}">
                <a16:creationId xmlns:a16="http://schemas.microsoft.com/office/drawing/2014/main" id="{51C038AF-003C-4A74-6C41-E5173E80407C}"/>
              </a:ext>
            </a:extLst>
          </p:cNvPr>
          <p:cNvSpPr txBox="1">
            <a:spLocks noGrp="1"/>
          </p:cNvSpPr>
          <p:nvPr>
            <p:ph type="body" idx="1"/>
          </p:nvPr>
        </p:nvSpPr>
        <p:spPr>
          <a:xfrm>
            <a:off x="723601" y="2178622"/>
            <a:ext cx="5537944" cy="4114800"/>
          </a:xfrm>
        </p:spPr>
        <p:txBody>
          <a:bodyPr>
            <a:noAutofit/>
          </a:bodyPr>
          <a:lstStyle/>
          <a:p>
            <a:pPr lvl="0" algn="l"/>
            <a:r>
              <a:rPr lang="en-US" sz="2000" i="0">
                <a:solidFill>
                  <a:srgbClr val="FFFFFF"/>
                </a:solidFill>
              </a:rPr>
              <a:t>938 bijelih mramornih križeva poredanih u aleje​</a:t>
            </a:r>
          </a:p>
          <a:p>
            <a:pPr lvl="0" algn="l"/>
            <a:r>
              <a:rPr lang="en-US" sz="2000" i="0">
                <a:solidFill>
                  <a:srgbClr val="FFFFFF"/>
                </a:solidFill>
              </a:rPr>
              <a:t>5. kolovoz 2000. -postavljen je spomenik ​</a:t>
            </a:r>
          </a:p>
          <a:p>
            <a:pPr lvl="0" algn="l"/>
            <a:r>
              <a:rPr lang="en-US" sz="2000" i="0">
                <a:solidFill>
                  <a:srgbClr val="FFFFFF"/>
                </a:solidFill>
              </a:rPr>
              <a:t>- izrađen od patinirane bronce​</a:t>
            </a:r>
          </a:p>
          <a:p>
            <a:pPr lvl="0" algn="l"/>
            <a:r>
              <a:rPr lang="en-US" sz="2000" i="0">
                <a:solidFill>
                  <a:srgbClr val="FFFFFF"/>
                </a:solidFill>
              </a:rPr>
              <a:t>- visina - 4m​</a:t>
            </a:r>
          </a:p>
          <a:p>
            <a:pPr lvl="0" algn="l"/>
            <a:r>
              <a:rPr lang="en-US" sz="2000" i="0">
                <a:solidFill>
                  <a:srgbClr val="FFFFFF"/>
                </a:solidFill>
              </a:rPr>
              <a:t>- „zračni“ križ i vječni plamen ​</a:t>
            </a:r>
          </a:p>
          <a:p>
            <a:pPr lvl="0" algn="l"/>
            <a:r>
              <a:rPr lang="en-US" sz="2000" i="0">
                <a:solidFill>
                  <a:srgbClr val="FFFFFF"/>
                </a:solidFill>
              </a:rPr>
              <a:t>- autorica Đurđa Ostoja​</a:t>
            </a:r>
          </a:p>
          <a:p>
            <a:pPr lvl="0" algn="l"/>
            <a:r>
              <a:rPr lang="en-US" sz="2000" i="0">
                <a:solidFill>
                  <a:srgbClr val="FFFFFF"/>
                </a:solidFill>
              </a:rPr>
              <a:t>Spomenik simbolizira sjećanje i pijetet prema žrtvama.​</a:t>
            </a:r>
          </a:p>
          <a:p>
            <a:pPr lvl="0"/>
            <a:r>
              <a:rPr lang="en-US" i="0"/>
              <a:t>​</a:t>
            </a:r>
          </a:p>
          <a:p>
            <a:pPr lvl="0">
              <a:lnSpc>
                <a:spcPct val="115000"/>
              </a:lnSpc>
            </a:pPr>
            <a:endParaRPr lang="en-US" sz="1600" i="0">
              <a:solidFill>
                <a:srgbClr val="FFFFFF"/>
              </a:solidFill>
            </a:endParaRPr>
          </a:p>
        </p:txBody>
      </p:sp>
      <p:sp>
        <p:nvSpPr>
          <p:cNvPr id="23" name="Naslov 1">
            <a:extLst>
              <a:ext uri="{FF2B5EF4-FFF2-40B4-BE49-F238E27FC236}">
                <a16:creationId xmlns:a16="http://schemas.microsoft.com/office/drawing/2014/main" id="{1073B283-6CE8-DCFE-8659-879C8F86FB64}"/>
              </a:ext>
            </a:extLst>
          </p:cNvPr>
          <p:cNvSpPr txBox="1">
            <a:spLocks noGrp="1"/>
          </p:cNvSpPr>
          <p:nvPr>
            <p:ph type="title"/>
          </p:nvPr>
        </p:nvSpPr>
        <p:spPr>
          <a:xfrm>
            <a:off x="4065989" y="589175"/>
            <a:ext cx="7797802" cy="1532955"/>
          </a:xfrm>
        </p:spPr>
        <p:txBody>
          <a:bodyPr anchor="b"/>
          <a:lstStyle/>
          <a:p>
            <a:pPr lvl="0"/>
            <a:r>
              <a:rPr lang="hr-HR" sz="4300">
                <a:solidFill>
                  <a:srgbClr val="FFFFFF"/>
                </a:solidFill>
              </a:rPr>
              <a:t>IZGLED MEMORIJALNOG GROBLJA</a:t>
            </a:r>
            <a:endParaRPr lang="en-US" sz="4300">
              <a:solidFill>
                <a:srgbClr val="FFFFFF"/>
              </a:solidFill>
            </a:endParaRPr>
          </a:p>
        </p:txBody>
      </p:sp>
      <p:sp>
        <p:nvSpPr>
          <p:cNvPr id="24" name="TekstniOkvir 24">
            <a:extLst>
              <a:ext uri="{FF2B5EF4-FFF2-40B4-BE49-F238E27FC236}">
                <a16:creationId xmlns:a16="http://schemas.microsoft.com/office/drawing/2014/main" id="{E804132B-9FF7-C50D-6623-C176AB3A749A}"/>
              </a:ext>
            </a:extLst>
          </p:cNvPr>
          <p:cNvSpPr txBox="1"/>
          <p:nvPr/>
        </p:nvSpPr>
        <p:spPr>
          <a:xfrm>
            <a:off x="18" y="6858000"/>
            <a:ext cx="12191978"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00000"/>
                </a:solidFill>
                <a:uFillTx/>
                <a:latin typeface="Aptos"/>
                <a:hlinkClick r:id="rId4" tooltip="https://eu.wikipedia.org/wiki/Kroaziako_Independentzia_Gerra">
                  <a:extLst>
                    <a:ext uri="{A12FA001-AC4F-418D-AE19-62706E023703}">
                      <ahyp:hlinkClr xmlns:ahyp="http://schemas.microsoft.com/office/drawing/2018/hyperlinkcolor" val="tx"/>
                    </a:ext>
                  </a:extLst>
                </a:hlinkClick>
              </a:rPr>
              <a:t>Ta fotografija</a:t>
            </a:r>
            <a:r>
              <a:rPr lang="en-US" sz="900" b="0" i="0" u="none" strike="noStrike" kern="1200" cap="none" spc="0" baseline="0">
                <a:solidFill>
                  <a:srgbClr val="000000"/>
                </a:solidFill>
                <a:uFillTx/>
                <a:latin typeface="Aptos"/>
              </a:rPr>
              <a:t> korisnika Nepoznat autor: licenca </a:t>
            </a:r>
            <a:r>
              <a:rPr lang="en-US" sz="900" b="0" i="0" u="none" strike="noStrike" kern="1200" cap="none" spc="0" baseline="0">
                <a:solidFill>
                  <a:srgbClr val="000000"/>
                </a:solidFill>
                <a:uFillTx/>
                <a:latin typeface="Aptos"/>
                <a:hlinkClick r:id="rId5" tooltip="https://creativecommons.org/licenses/by-sa/3.0/">
                  <a:extLst>
                    <a:ext uri="{A12FA001-AC4F-418D-AE19-62706E023703}">
                      <ahyp:hlinkClr xmlns:ahyp="http://schemas.microsoft.com/office/drawing/2018/hyperlinkcolor" val="tx"/>
                    </a:ext>
                  </a:extLst>
                </a:hlinkClick>
              </a:rPr>
              <a:t>CC BY-SA</a:t>
            </a:r>
            <a:endParaRPr lang="en-US" sz="900" b="0" i="0" u="none" strike="noStrike" kern="1200" cap="none" spc="0" baseline="0">
              <a:solidFill>
                <a:srgbClr val="000000"/>
              </a:solidFill>
              <a:uFillTx/>
              <a:latin typeface="Aptos"/>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597ADA-A082-C73C-D5F2-E367D39ACF14}"/>
              </a:ext>
            </a:extLst>
          </p:cNvPr>
          <p:cNvSpPr txBox="1">
            <a:spLocks noGrp="1"/>
          </p:cNvSpPr>
          <p:nvPr>
            <p:ph type="title"/>
          </p:nvPr>
        </p:nvSpPr>
        <p:spPr>
          <a:xfrm>
            <a:off x="3339800" y="-426768"/>
            <a:ext cx="5272576" cy="2246397"/>
          </a:xfrm>
        </p:spPr>
        <p:txBody>
          <a:bodyPr/>
          <a:lstStyle/>
          <a:p>
            <a:pPr lvl="0"/>
            <a:r>
              <a:rPr lang="hr-HR"/>
              <a:t>VUKOVAR DANAS</a:t>
            </a:r>
            <a:endParaRPr lang="en-US"/>
          </a:p>
        </p:txBody>
      </p:sp>
      <p:sp>
        <p:nvSpPr>
          <p:cNvPr id="5" name="Rezervirano mjesto sadržaja 2">
            <a:extLst>
              <a:ext uri="{FF2B5EF4-FFF2-40B4-BE49-F238E27FC236}">
                <a16:creationId xmlns:a16="http://schemas.microsoft.com/office/drawing/2014/main" id="{C046D3DB-E3E3-9F9C-21A7-AF07D94FCDD6}"/>
              </a:ext>
            </a:extLst>
          </p:cNvPr>
          <p:cNvSpPr txBox="1">
            <a:spLocks noGrp="1"/>
          </p:cNvSpPr>
          <p:nvPr>
            <p:ph type="body" idx="1"/>
          </p:nvPr>
        </p:nvSpPr>
        <p:spPr>
          <a:xfrm rot="10800000" flipV="1">
            <a:off x="290286" y="1055999"/>
            <a:ext cx="6096000" cy="3757933"/>
          </a:xfrm>
          <a:prstGeom prst="rect">
            <a:avLst/>
          </a:prstGeom>
          <a:noFill/>
          <a:ln>
            <a:noFill/>
          </a:ln>
        </p:spPr>
        <p:txBody>
          <a:bodyPr vert="horz" wrap="square" lIns="91440" tIns="45720" rIns="91440" bIns="45720" rtlCol="0" anchor="t" anchorCtr="1" compatLnSpc="1">
            <a:noAutofit/>
          </a:bodyPr>
          <a:lstStyle>
            <a:lvl1pPr marL="0" marR="0" lvl="0" indent="0" algn="ctr" defTabSz="914400" rtl="0" fontAlgn="auto" hangingPunct="1">
              <a:lnSpc>
                <a:spcPct val="125000"/>
              </a:lnSpc>
              <a:spcBef>
                <a:spcPts val="1000"/>
              </a:spcBef>
              <a:spcAft>
                <a:spcPts val="0"/>
              </a:spcAft>
              <a:buClr>
                <a:srgbClr val="8FA3A3"/>
              </a:buClr>
              <a:buSzPct val="100000"/>
              <a:buFont typeface="Wingdings" pitchFamily="2"/>
              <a:buNone/>
              <a:tabLst/>
              <a:defRPr lang="en-US" sz="2400" b="0" i="1" u="none" strike="noStrike" kern="1200" cap="none" spc="50" baseline="0">
                <a:solidFill>
                  <a:srgbClr val="000000"/>
                </a:solidFill>
                <a:uFillTx/>
                <a:latin typeface="Avenir Next LT Pro"/>
              </a:defRPr>
            </a:lvl1pPr>
            <a:lvl2pPr marL="359999" marR="0" lvl="1"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2pPr>
            <a:lvl3pPr marL="1079997" marR="0" lvl="2"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3pPr>
            <a:lvl4pPr marL="1079997" marR="0" lvl="3"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4pPr>
            <a:lvl5pPr marL="1799996" marR="0" lvl="4"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itchFamily="2"/>
              <a:buChar char="•"/>
            </a:pPr>
            <a:r>
              <a:rPr lang="hr-HR" sz="2000" dirty="0"/>
              <a:t>23 tisuće stanovnika</a:t>
            </a:r>
            <a:endParaRPr lang="sr-Latn-RS"/>
          </a:p>
          <a:p>
            <a:pPr marL="342900" indent="-342900" algn="l">
              <a:buFont typeface="Arial" pitchFamily="2"/>
              <a:buChar char="•"/>
            </a:pPr>
            <a:r>
              <a:rPr lang="hr-HR" sz="2000" dirty="0"/>
              <a:t>dosta se ulaže u obrazovanje i socijalnu politiku</a:t>
            </a:r>
          </a:p>
          <a:p>
            <a:pPr marL="342900" indent="-342900" algn="l">
              <a:buFont typeface="Arial" pitchFamily="2"/>
              <a:buChar char="•"/>
            </a:pPr>
            <a:r>
              <a:rPr lang="hr-HR" sz="2000" dirty="0"/>
              <a:t>ulaže se u izgradnju infrastrukture</a:t>
            </a:r>
          </a:p>
          <a:p>
            <a:pPr marL="342900" indent="-342900" algn="l">
              <a:buFont typeface="Arial" pitchFamily="2"/>
              <a:buChar char="•"/>
            </a:pPr>
            <a:r>
              <a:rPr lang="hr-HR" sz="2000" dirty="0"/>
              <a:t>Grad je preplavljen poštovanjem i ponosom cijele Hrvatske koja se sjeća Pada Vukovara,njegovih ratnih rana,njegovih golemih žrtava</a:t>
            </a:r>
          </a:p>
          <a:p>
            <a:pPr marL="342900" indent="-342900" algn="l">
              <a:buFont typeface="Arial" pitchFamily="2"/>
              <a:buChar char="•"/>
            </a:pPr>
            <a:r>
              <a:rPr lang="hr-HR" sz="2000" dirty="0"/>
              <a:t>Danas tri desetljeća nakon njegovog Pada Vukovar i dalje svijetli</a:t>
            </a:r>
          </a:p>
          <a:p>
            <a:pPr marL="342900" indent="-342900" algn="l">
              <a:buFont typeface="Arial" pitchFamily="2"/>
              <a:buChar char="•"/>
            </a:pPr>
            <a:r>
              <a:rPr lang="hr-HR" sz="2000" dirty="0"/>
              <a:t>Tisućama svijeća koje simboliziraju vjernost,ponos i zahvalnost prema onima koji su dali život za Hrvatsku slobodu</a:t>
            </a:r>
          </a:p>
        </p:txBody>
      </p:sp>
      <p:pic>
        <p:nvPicPr>
          <p:cNvPr id="6" name="Slika 5">
            <a:extLst>
              <a:ext uri="{FF2B5EF4-FFF2-40B4-BE49-F238E27FC236}">
                <a16:creationId xmlns:a16="http://schemas.microsoft.com/office/drawing/2014/main" id="{39CD999F-EEC1-3795-0764-B5DA32987962}"/>
              </a:ext>
            </a:extLst>
          </p:cNvPr>
          <p:cNvPicPr>
            <a:picLocks noChangeAspect="1"/>
          </p:cNvPicPr>
          <p:nvPr/>
        </p:nvPicPr>
        <p:blipFill>
          <a:blip r:embed="rId2"/>
          <a:stretch>
            <a:fillRect/>
          </a:stretch>
        </p:blipFill>
        <p:spPr>
          <a:xfrm>
            <a:off x="6417362" y="1511145"/>
            <a:ext cx="5774638" cy="3835709"/>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B4298F-88AC-81F9-D185-656478EABD6A}"/>
              </a:ext>
            </a:extLst>
          </p:cNvPr>
          <p:cNvSpPr txBox="1">
            <a:spLocks noGrp="1"/>
          </p:cNvSpPr>
          <p:nvPr>
            <p:ph type="title"/>
          </p:nvPr>
        </p:nvSpPr>
        <p:spPr>
          <a:xfrm>
            <a:off x="3690673" y="-490566"/>
            <a:ext cx="4636803" cy="2246397"/>
          </a:xfrm>
        </p:spPr>
        <p:txBody>
          <a:bodyPr/>
          <a:lstStyle/>
          <a:p>
            <a:pPr lvl="0"/>
            <a:r>
              <a:rPr lang="hr-HR"/>
              <a:t>ŠKABRNJA</a:t>
            </a:r>
            <a:endParaRPr lang="en-US"/>
          </a:p>
        </p:txBody>
      </p:sp>
      <p:sp>
        <p:nvSpPr>
          <p:cNvPr id="3" name="Rezervirano mjesto teksta 2">
            <a:extLst>
              <a:ext uri="{FF2B5EF4-FFF2-40B4-BE49-F238E27FC236}">
                <a16:creationId xmlns:a16="http://schemas.microsoft.com/office/drawing/2014/main" id="{3A5AC069-689F-A67A-4412-01A28FFE4007}"/>
              </a:ext>
            </a:extLst>
          </p:cNvPr>
          <p:cNvSpPr txBox="1">
            <a:spLocks noGrp="1"/>
          </p:cNvSpPr>
          <p:nvPr>
            <p:ph type="body" idx="1"/>
          </p:nvPr>
        </p:nvSpPr>
        <p:spPr>
          <a:xfrm>
            <a:off x="0" y="2614141"/>
            <a:ext cx="6420713" cy="2246397"/>
          </a:xfrm>
        </p:spPr>
        <p:txBody>
          <a:bodyPr/>
          <a:lstStyle/>
          <a:p>
            <a:pPr marL="342900" lvl="0" indent="-342900" algn="l">
              <a:buFont typeface="Arial" pitchFamily="2"/>
              <a:buChar char="•"/>
            </a:pPr>
            <a:r>
              <a:rPr lang="en-US" sz="2000" i="0" dirty="0" err="1"/>
              <a:t>Lokacija</a:t>
            </a:r>
            <a:r>
              <a:rPr lang="en-US" sz="2000" i="0" dirty="0"/>
              <a:t>: </a:t>
            </a:r>
            <a:r>
              <a:rPr lang="en-US" sz="2000" i="0" dirty="0" err="1"/>
              <a:t>središnji</a:t>
            </a:r>
            <a:r>
              <a:rPr lang="en-US" sz="2000" i="0" dirty="0"/>
              <a:t> </a:t>
            </a:r>
            <a:r>
              <a:rPr lang="en-US" sz="2000" i="0" dirty="0" err="1"/>
              <a:t>dio</a:t>
            </a:r>
            <a:r>
              <a:rPr lang="en-US" sz="2000" i="0" dirty="0"/>
              <a:t> </a:t>
            </a:r>
            <a:r>
              <a:rPr lang="en-US" sz="2000" i="0" dirty="0" err="1"/>
              <a:t>regije</a:t>
            </a:r>
            <a:r>
              <a:rPr lang="en-US" sz="2000" i="0" dirty="0"/>
              <a:t> </a:t>
            </a:r>
            <a:r>
              <a:rPr lang="en-US" sz="2000" i="0" dirty="0" err="1"/>
              <a:t>Ravni</a:t>
            </a:r>
            <a:r>
              <a:rPr lang="en-US" sz="2000" i="0" dirty="0"/>
              <a:t> Kotari​</a:t>
            </a:r>
            <a:endParaRPr lang="sr-Latn-RS" sz="2000"/>
          </a:p>
          <a:p>
            <a:pPr marL="342900" lvl="0" indent="-342900" algn="l">
              <a:buFont typeface="Arial" pitchFamily="2"/>
              <a:buChar char="•"/>
            </a:pPr>
            <a:r>
              <a:rPr lang="en-US" sz="2000" i="0" err="1"/>
              <a:t>Županija</a:t>
            </a:r>
            <a:r>
              <a:rPr lang="en-US" sz="2000" i="0" dirty="0"/>
              <a:t>: </a:t>
            </a:r>
            <a:r>
              <a:rPr lang="en-US" sz="2000" i="0" err="1"/>
              <a:t>Zadarska</a:t>
            </a:r>
            <a:r>
              <a:rPr lang="en-US" sz="2000" i="0" dirty="0"/>
              <a:t> </a:t>
            </a:r>
            <a:r>
              <a:rPr lang="en-US" sz="2000" i="0" err="1"/>
              <a:t>županija</a:t>
            </a:r>
            <a:endParaRPr lang="en-US" sz="2000" i="0"/>
          </a:p>
          <a:p>
            <a:pPr marL="342900" lvl="0" indent="-342900">
              <a:buFont typeface="Arial" pitchFamily="2"/>
              <a:buChar char="•"/>
            </a:pPr>
            <a:endParaRPr lang="en-US"/>
          </a:p>
        </p:txBody>
      </p:sp>
      <p:pic>
        <p:nvPicPr>
          <p:cNvPr id="4" name="Picture 2">
            <a:extLst>
              <a:ext uri="{FF2B5EF4-FFF2-40B4-BE49-F238E27FC236}">
                <a16:creationId xmlns:a16="http://schemas.microsoft.com/office/drawing/2014/main" id="{7E114569-D4AA-D35A-F46B-FD4ECF129D60}"/>
              </a:ext>
            </a:extLst>
          </p:cNvPr>
          <p:cNvPicPr>
            <a:picLocks noChangeAspect="1"/>
          </p:cNvPicPr>
          <p:nvPr/>
        </p:nvPicPr>
        <p:blipFill>
          <a:blip r:embed="rId2"/>
          <a:srcRect/>
          <a:stretch>
            <a:fillRect/>
          </a:stretch>
        </p:blipFill>
        <p:spPr>
          <a:xfrm>
            <a:off x="6418521" y="1909029"/>
            <a:ext cx="4469221" cy="3504273"/>
          </a:xfrm>
          <a:prstGeom prst="rect">
            <a:avLst/>
          </a:prstGeom>
          <a:noFill/>
          <a:ln cap="flat">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FC6B6C-9AEF-14AC-20C5-6D044C8F710A}"/>
              </a:ext>
            </a:extLst>
          </p:cNvPr>
          <p:cNvSpPr txBox="1">
            <a:spLocks noGrp="1"/>
          </p:cNvSpPr>
          <p:nvPr>
            <p:ph type="title"/>
          </p:nvPr>
        </p:nvSpPr>
        <p:spPr>
          <a:xfrm>
            <a:off x="3637510" y="-384240"/>
            <a:ext cx="4636803" cy="2246397"/>
          </a:xfrm>
        </p:spPr>
        <p:txBody>
          <a:bodyPr/>
          <a:lstStyle/>
          <a:p>
            <a:pPr lvl="0"/>
            <a:r>
              <a:rPr lang="hr-HR"/>
              <a:t>NAPAD NA ŠKABRNJU</a:t>
            </a:r>
            <a:endParaRPr lang="en-US"/>
          </a:p>
        </p:txBody>
      </p:sp>
      <p:sp>
        <p:nvSpPr>
          <p:cNvPr id="3" name="Rezervirano mjesto teksta 2">
            <a:extLst>
              <a:ext uri="{FF2B5EF4-FFF2-40B4-BE49-F238E27FC236}">
                <a16:creationId xmlns:a16="http://schemas.microsoft.com/office/drawing/2014/main" id="{60E869C9-7667-064A-25EE-268ED55DB8F6}"/>
              </a:ext>
            </a:extLst>
          </p:cNvPr>
          <p:cNvSpPr txBox="1">
            <a:spLocks noGrp="1"/>
          </p:cNvSpPr>
          <p:nvPr>
            <p:ph type="body" idx="1"/>
          </p:nvPr>
        </p:nvSpPr>
        <p:spPr>
          <a:xfrm>
            <a:off x="389696" y="2675687"/>
            <a:ext cx="5302041" cy="2246397"/>
          </a:xfrm>
        </p:spPr>
        <p:txBody>
          <a:bodyPr vert="horz" wrap="square" lIns="91440" tIns="45720" rIns="91440" bIns="45720" anchor="ctr" anchorCtr="1" compatLnSpc="1">
            <a:noAutofit/>
          </a:bodyPr>
          <a:lstStyle/>
          <a:p>
            <a:pPr marL="285750" lvl="0" indent="-285750" algn="l">
              <a:lnSpc>
                <a:spcPct val="105000"/>
              </a:lnSpc>
              <a:buFont typeface="Arial" pitchFamily="2"/>
              <a:buChar char="•"/>
            </a:pPr>
            <a:r>
              <a:rPr lang="en-US" sz="2000" i="0" dirty="0"/>
              <a:t>18. </a:t>
            </a:r>
            <a:r>
              <a:rPr lang="en-US" sz="2000" i="0" err="1"/>
              <a:t>studenoga</a:t>
            </a:r>
            <a:r>
              <a:rPr lang="en-US" sz="2000" i="0" dirty="0"/>
              <a:t> 1991.-JNA I </a:t>
            </a:r>
            <a:r>
              <a:rPr lang="en-US" sz="2000" i="0" err="1"/>
              <a:t>srpske</a:t>
            </a:r>
            <a:r>
              <a:rPr lang="en-US" sz="2000" i="0" dirty="0"/>
              <a:t> </a:t>
            </a:r>
            <a:r>
              <a:rPr lang="en-US" sz="2000" i="0" err="1"/>
              <a:t>parovojneformacije</a:t>
            </a:r>
            <a:r>
              <a:rPr lang="en-US" sz="2000" i="0" dirty="0"/>
              <a:t> </a:t>
            </a:r>
            <a:r>
              <a:rPr lang="en-US" sz="2000" i="0" err="1"/>
              <a:t>ušle</a:t>
            </a:r>
            <a:r>
              <a:rPr lang="en-US" sz="2000" i="0" dirty="0"/>
              <a:t> u </a:t>
            </a:r>
            <a:r>
              <a:rPr lang="en-US" sz="2000" i="0" err="1"/>
              <a:t>selo</a:t>
            </a:r>
            <a:r>
              <a:rPr lang="en-US" sz="2000" i="0" dirty="0"/>
              <a:t>​</a:t>
            </a:r>
            <a:endParaRPr lang="sr-Latn-RS" sz="2000" dirty="0"/>
          </a:p>
          <a:p>
            <a:pPr marL="285750" lvl="0" indent="-285750" algn="l">
              <a:lnSpc>
                <a:spcPct val="105000"/>
              </a:lnSpc>
              <a:buFont typeface="Arial" pitchFamily="2"/>
              <a:buChar char="•"/>
            </a:pPr>
            <a:r>
              <a:rPr lang="en-US" sz="2000" i="0" err="1"/>
              <a:t>Napad</a:t>
            </a:r>
            <a:r>
              <a:rPr lang="en-US" sz="2000" i="0" dirty="0"/>
              <a:t> je </a:t>
            </a:r>
            <a:r>
              <a:rPr lang="en-US" sz="2000" i="0" err="1"/>
              <a:t>krenuo</a:t>
            </a:r>
            <a:r>
              <a:rPr lang="en-US" sz="2000" i="0" dirty="0"/>
              <a:t> </a:t>
            </a:r>
            <a:r>
              <a:rPr lang="en-US" sz="2000" i="0" err="1"/>
              <a:t>iz</a:t>
            </a:r>
            <a:r>
              <a:rPr lang="en-US" sz="2000" i="0" dirty="0"/>
              <a:t> </a:t>
            </a:r>
            <a:r>
              <a:rPr lang="en-US" sz="2000" i="0" err="1"/>
              <a:t>dva</a:t>
            </a:r>
            <a:r>
              <a:rPr lang="en-US" sz="2000" i="0" dirty="0"/>
              <a:t> </a:t>
            </a:r>
            <a:r>
              <a:rPr lang="en-US" sz="2000" i="0" err="1"/>
              <a:t>pravca</a:t>
            </a:r>
            <a:r>
              <a:rPr lang="en-US" sz="2000" i="0" dirty="0"/>
              <a:t> -  </a:t>
            </a:r>
            <a:r>
              <a:rPr lang="en-US" sz="2000" i="0" err="1"/>
              <a:t>Zemunik</a:t>
            </a:r>
            <a:r>
              <a:rPr lang="en-US" sz="2000" i="0" dirty="0"/>
              <a:t> Gornji </a:t>
            </a:r>
            <a:r>
              <a:rPr lang="en-US" sz="2000" i="0" err="1"/>
              <a:t>i</a:t>
            </a:r>
            <a:r>
              <a:rPr lang="hr-HR" sz="2000" i="0" dirty="0"/>
              <a:t> </a:t>
            </a:r>
            <a:r>
              <a:rPr lang="en-US" sz="2000" i="0" err="1"/>
              <a:t>Biljani</a:t>
            </a:r>
            <a:r>
              <a:rPr lang="en-US" sz="2000" i="0" dirty="0"/>
              <a:t> </a:t>
            </a:r>
            <a:r>
              <a:rPr lang="en-US" sz="2000" i="0" err="1"/>
              <a:t>Donjih</a:t>
            </a:r>
            <a:r>
              <a:rPr lang="en-US" sz="2000" i="0" dirty="0"/>
              <a:t>​</a:t>
            </a:r>
          </a:p>
          <a:p>
            <a:pPr marL="285750" lvl="0" indent="-285750" algn="l">
              <a:lnSpc>
                <a:spcPct val="105000"/>
              </a:lnSpc>
              <a:buFont typeface="Arial" pitchFamily="2"/>
              <a:buChar char="•"/>
            </a:pPr>
            <a:r>
              <a:rPr lang="en-US" sz="2000" i="0" err="1"/>
              <a:t>Mnogi</a:t>
            </a:r>
            <a:r>
              <a:rPr lang="en-US" sz="2000" i="0" dirty="0"/>
              <a:t> </a:t>
            </a:r>
            <a:r>
              <a:rPr lang="en-US" sz="2000" i="0" err="1"/>
              <a:t>su</a:t>
            </a:r>
            <a:r>
              <a:rPr lang="en-US" sz="2000" i="0" dirty="0"/>
              <a:t> </a:t>
            </a:r>
            <a:r>
              <a:rPr lang="en-US" sz="2000" i="0" err="1"/>
              <a:t>protjerani</a:t>
            </a:r>
            <a:r>
              <a:rPr lang="en-US" sz="2000" i="0" dirty="0"/>
              <a:t> </a:t>
            </a:r>
            <a:r>
              <a:rPr lang="en-US" sz="2000" i="0" err="1"/>
              <a:t>ili</a:t>
            </a:r>
            <a:r>
              <a:rPr lang="en-US" sz="2000" i="0" dirty="0"/>
              <a:t> </a:t>
            </a:r>
            <a:r>
              <a:rPr lang="en-US" sz="2000" i="0" err="1"/>
              <a:t>su</a:t>
            </a:r>
            <a:r>
              <a:rPr lang="en-US" sz="2000" i="0" dirty="0"/>
              <a:t> </a:t>
            </a:r>
            <a:r>
              <a:rPr lang="en-US" sz="2000" i="0" err="1"/>
              <a:t>bježali</a:t>
            </a:r>
            <a:r>
              <a:rPr lang="en-US" sz="2000" i="0" dirty="0"/>
              <a:t> </a:t>
            </a:r>
            <a:r>
              <a:rPr lang="en-US" sz="2000" i="0" err="1"/>
              <a:t>iz</a:t>
            </a:r>
            <a:r>
              <a:rPr lang="en-US" sz="2000" i="0" dirty="0"/>
              <a:t> sela​</a:t>
            </a:r>
          </a:p>
          <a:p>
            <a:pPr marL="285750" lvl="0" indent="-285750" algn="l">
              <a:lnSpc>
                <a:spcPct val="105000"/>
              </a:lnSpc>
              <a:buFont typeface="Arial" pitchFamily="2"/>
              <a:buChar char="•"/>
            </a:pPr>
            <a:r>
              <a:rPr lang="en-US" sz="2000" i="0" dirty="0"/>
              <a:t>Žrtve:43 </a:t>
            </a:r>
            <a:r>
              <a:rPr lang="en-US" sz="2000" i="0" err="1"/>
              <a:t>civila</a:t>
            </a:r>
            <a:r>
              <a:rPr lang="en-US" sz="2000" i="0" dirty="0"/>
              <a:t> I 15 </a:t>
            </a:r>
            <a:r>
              <a:rPr lang="en-US" sz="2000" i="0" err="1"/>
              <a:t>hrvatskih</a:t>
            </a:r>
            <a:r>
              <a:rPr lang="en-US" sz="2000" i="0" dirty="0"/>
              <a:t> </a:t>
            </a:r>
            <a:r>
              <a:rPr lang="en-US" sz="2000" i="0" err="1"/>
              <a:t>branitelja</a:t>
            </a:r>
            <a:endParaRPr lang="en-US" sz="2000" i="0"/>
          </a:p>
          <a:p>
            <a:pPr marL="285750" lvl="0" indent="-285750">
              <a:lnSpc>
                <a:spcPct val="105000"/>
              </a:lnSpc>
              <a:buFont typeface="Arial" pitchFamily="2"/>
              <a:buChar char="•"/>
            </a:pPr>
            <a:endParaRPr lang="en-US" sz="1700"/>
          </a:p>
        </p:txBody>
      </p:sp>
      <p:pic>
        <p:nvPicPr>
          <p:cNvPr id="4" name="Picture 2">
            <a:extLst>
              <a:ext uri="{FF2B5EF4-FFF2-40B4-BE49-F238E27FC236}">
                <a16:creationId xmlns:a16="http://schemas.microsoft.com/office/drawing/2014/main" id="{71C3007C-B10A-0108-CC2B-9FD7C9E76FCF}"/>
              </a:ext>
            </a:extLst>
          </p:cNvPr>
          <p:cNvPicPr>
            <a:picLocks noChangeAspect="1"/>
          </p:cNvPicPr>
          <p:nvPr/>
        </p:nvPicPr>
        <p:blipFill>
          <a:blip r:embed="rId2"/>
          <a:srcRect/>
          <a:stretch>
            <a:fillRect/>
          </a:stretch>
        </p:blipFill>
        <p:spPr>
          <a:xfrm>
            <a:off x="7016108" y="3797448"/>
            <a:ext cx="4187833" cy="2855342"/>
          </a:xfrm>
          <a:prstGeom prst="rect">
            <a:avLst/>
          </a:prstGeom>
          <a:noFill/>
          <a:ln cap="flat">
            <a:noFill/>
          </a:ln>
        </p:spPr>
      </p:pic>
      <p:pic>
        <p:nvPicPr>
          <p:cNvPr id="5" name="Picture 4">
            <a:extLst>
              <a:ext uri="{FF2B5EF4-FFF2-40B4-BE49-F238E27FC236}">
                <a16:creationId xmlns:a16="http://schemas.microsoft.com/office/drawing/2014/main" id="{7EC12DE1-3737-B3B7-16F6-1248677BF697}"/>
              </a:ext>
            </a:extLst>
          </p:cNvPr>
          <p:cNvPicPr>
            <a:picLocks noChangeAspect="1"/>
          </p:cNvPicPr>
          <p:nvPr/>
        </p:nvPicPr>
        <p:blipFill>
          <a:blip r:embed="rId3"/>
          <a:srcRect/>
          <a:stretch>
            <a:fillRect/>
          </a:stretch>
        </p:blipFill>
        <p:spPr>
          <a:xfrm>
            <a:off x="7706956" y="972491"/>
            <a:ext cx="3496985" cy="2614516"/>
          </a:xfrm>
          <a:prstGeom prst="rect">
            <a:avLst/>
          </a:prstGeom>
          <a:noFill/>
          <a:ln cap="flat">
            <a:noFill/>
          </a:ln>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18D3CD-E5E9-9580-EEAB-017C3B097595}"/>
              </a:ext>
            </a:extLst>
          </p:cNvPr>
          <p:cNvSpPr txBox="1">
            <a:spLocks noGrp="1"/>
          </p:cNvSpPr>
          <p:nvPr>
            <p:ph type="title"/>
          </p:nvPr>
        </p:nvSpPr>
        <p:spPr>
          <a:xfrm>
            <a:off x="2701841" y="126132"/>
            <a:ext cx="6155073" cy="2246397"/>
          </a:xfrm>
        </p:spPr>
        <p:txBody>
          <a:bodyPr/>
          <a:lstStyle/>
          <a:p>
            <a:pPr lvl="0"/>
            <a:r>
              <a:rPr lang="hr-HR" sz="4300"/>
              <a:t>ŠKABRNJA DO KRAJA DOMOVINSKOG RATA</a:t>
            </a:r>
            <a:endParaRPr lang="en-US" sz="4300"/>
          </a:p>
        </p:txBody>
      </p:sp>
      <p:sp>
        <p:nvSpPr>
          <p:cNvPr id="3" name="Rezervirano mjesto teksta 2">
            <a:extLst>
              <a:ext uri="{FF2B5EF4-FFF2-40B4-BE49-F238E27FC236}">
                <a16:creationId xmlns:a16="http://schemas.microsoft.com/office/drawing/2014/main" id="{29B7D21B-0F4F-60E8-EE06-1218871BF5E2}"/>
              </a:ext>
            </a:extLst>
          </p:cNvPr>
          <p:cNvSpPr txBox="1">
            <a:spLocks noGrp="1"/>
          </p:cNvSpPr>
          <p:nvPr>
            <p:ph type="body" idx="1"/>
          </p:nvPr>
        </p:nvSpPr>
        <p:spPr>
          <a:xfrm>
            <a:off x="755721" y="2739476"/>
            <a:ext cx="5008045" cy="2246397"/>
          </a:xfrm>
        </p:spPr>
        <p:txBody>
          <a:bodyPr/>
          <a:lstStyle/>
          <a:p>
            <a:pPr marL="342900" lvl="0" indent="-342900" algn="l">
              <a:buFont typeface="Arial" pitchFamily="2"/>
              <a:buChar char="•"/>
            </a:pPr>
            <a:r>
              <a:rPr lang="en-US" sz="2000" i="0" dirty="0"/>
              <a:t>56 </a:t>
            </a:r>
            <a:r>
              <a:rPr lang="en-US" sz="2000" i="0" dirty="0" err="1"/>
              <a:t>civilnih</a:t>
            </a:r>
            <a:r>
              <a:rPr lang="en-US" sz="2000" i="0" dirty="0"/>
              <a:t> </a:t>
            </a:r>
            <a:r>
              <a:rPr lang="en-US" sz="2000" i="0" dirty="0" err="1"/>
              <a:t>žrtava</a:t>
            </a:r>
            <a:r>
              <a:rPr lang="en-US" sz="2000" i="0" dirty="0"/>
              <a:t>​</a:t>
            </a:r>
            <a:endParaRPr lang="sr-Latn-RS" sz="2000" dirty="0"/>
          </a:p>
          <a:p>
            <a:pPr marL="342900" lvl="0" indent="-342900" algn="l">
              <a:buFont typeface="Arial" pitchFamily="2"/>
              <a:buChar char="•"/>
            </a:pPr>
            <a:r>
              <a:rPr lang="en-US" sz="2000" i="0" dirty="0"/>
              <a:t>27 </a:t>
            </a:r>
            <a:r>
              <a:rPr lang="en-US" sz="2000" i="0" err="1"/>
              <a:t>ubijenih</a:t>
            </a:r>
            <a:r>
              <a:rPr lang="en-US" sz="2000" i="0" dirty="0"/>
              <a:t> </a:t>
            </a:r>
            <a:r>
              <a:rPr lang="en-US" sz="2000" i="0" err="1"/>
              <a:t>hrvatskih</a:t>
            </a:r>
            <a:r>
              <a:rPr lang="en-US" sz="2000" i="0" dirty="0"/>
              <a:t> </a:t>
            </a:r>
            <a:r>
              <a:rPr lang="en-US" sz="2000" i="0" err="1"/>
              <a:t>branitelja</a:t>
            </a:r>
            <a:r>
              <a:rPr lang="en-US" sz="2000" i="0" dirty="0"/>
              <a:t>​</a:t>
            </a:r>
          </a:p>
          <a:p>
            <a:pPr marL="342900" lvl="0" indent="-342900" algn="l">
              <a:buFont typeface="Arial" pitchFamily="2"/>
              <a:buChar char="•"/>
            </a:pPr>
            <a:r>
              <a:rPr lang="en-US" sz="2000" i="0" dirty="0"/>
              <a:t>Selo </a:t>
            </a:r>
            <a:r>
              <a:rPr lang="en-US" sz="2000" i="0" dirty="0" err="1"/>
              <a:t>razoreno</a:t>
            </a:r>
            <a:r>
              <a:rPr lang="en-US" sz="2000" i="0" dirty="0"/>
              <a:t>​</a:t>
            </a:r>
          </a:p>
          <a:p>
            <a:pPr marL="342900" lvl="0" indent="-342900">
              <a:buFont typeface="Arial" pitchFamily="2"/>
              <a:buChar char="•"/>
            </a:pPr>
            <a:endParaRPr lang="en-US"/>
          </a:p>
        </p:txBody>
      </p:sp>
      <p:pic>
        <p:nvPicPr>
          <p:cNvPr id="4" name="Picture 2">
            <a:extLst>
              <a:ext uri="{FF2B5EF4-FFF2-40B4-BE49-F238E27FC236}">
                <a16:creationId xmlns:a16="http://schemas.microsoft.com/office/drawing/2014/main" id="{62CEA3E0-6B3C-BACC-06DE-F818FD06958B}"/>
              </a:ext>
            </a:extLst>
          </p:cNvPr>
          <p:cNvPicPr>
            <a:picLocks noChangeAspect="1"/>
          </p:cNvPicPr>
          <p:nvPr/>
        </p:nvPicPr>
        <p:blipFill>
          <a:blip r:embed="rId2"/>
          <a:srcRect/>
          <a:stretch>
            <a:fillRect/>
          </a:stretch>
        </p:blipFill>
        <p:spPr>
          <a:xfrm>
            <a:off x="6314288" y="2372529"/>
            <a:ext cx="5480694" cy="3338812"/>
          </a:xfrm>
          <a:prstGeom prst="rect">
            <a:avLst/>
          </a:prstGeom>
          <a:noFill/>
          <a:ln cap="flat">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479352-48BD-7997-889F-3A55936A7916}"/>
              </a:ext>
            </a:extLst>
          </p:cNvPr>
          <p:cNvSpPr txBox="1">
            <a:spLocks noGrp="1"/>
          </p:cNvSpPr>
          <p:nvPr>
            <p:ph type="title"/>
          </p:nvPr>
        </p:nvSpPr>
        <p:spPr>
          <a:xfrm>
            <a:off x="3616241" y="-373605"/>
            <a:ext cx="4636803" cy="2246397"/>
          </a:xfrm>
        </p:spPr>
        <p:txBody>
          <a:bodyPr/>
          <a:lstStyle/>
          <a:p>
            <a:pPr lvl="0"/>
            <a:r>
              <a:rPr lang="hr-HR"/>
              <a:t>POČETAK RATA</a:t>
            </a:r>
            <a:endParaRPr lang="en-US"/>
          </a:p>
        </p:txBody>
      </p:sp>
      <p:sp>
        <p:nvSpPr>
          <p:cNvPr id="6" name="Podnaslov 2">
            <a:extLst>
              <a:ext uri="{FF2B5EF4-FFF2-40B4-BE49-F238E27FC236}">
                <a16:creationId xmlns:a16="http://schemas.microsoft.com/office/drawing/2014/main" id="{A2AD6FD5-CB30-B71B-A563-8B76F7D3CDE7}"/>
              </a:ext>
            </a:extLst>
          </p:cNvPr>
          <p:cNvSpPr>
            <a:spLocks noGrp="1"/>
          </p:cNvSpPr>
          <p:nvPr>
            <p:ph type="body" idx="1"/>
          </p:nvPr>
        </p:nvSpPr>
        <p:spPr>
          <a:xfrm>
            <a:off x="2892" y="2126792"/>
            <a:ext cx="6274537" cy="40010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000" i="0" dirty="0">
                <a:latin typeface="Avenir Next LT Pro"/>
              </a:rPr>
              <a:t>17.kolovoza 1990.-počinje pobuna dijela srpskog stanovništva u Hrvatskoj</a:t>
            </a:r>
          </a:p>
          <a:p>
            <a:r>
              <a:rPr lang="hr-HR" sz="2000" i="0" dirty="0">
                <a:latin typeface="Avenir Next LT Pro"/>
              </a:rPr>
              <a:t>travanj 1991.-započinju prvi oružani sukobi</a:t>
            </a:r>
          </a:p>
          <a:p>
            <a:r>
              <a:rPr lang="hr-HR" sz="2000" i="0" dirty="0">
                <a:latin typeface="Avenir Next LT Pro"/>
              </a:rPr>
              <a:t>2.svibnja 1991.-započinje oružani napad na područje Vukovara ubijanjem 12 hrvatskih policajaca u Borovu Selu</a:t>
            </a:r>
          </a:p>
          <a:p>
            <a:r>
              <a:rPr lang="hr-HR" sz="2000" i="0" dirty="0">
                <a:latin typeface="Avenir Next LT Pro"/>
              </a:rPr>
              <a:t>24.kolovoza 1991.-započinje opsada Vukovara, koja je trajala tri mjeseca</a:t>
            </a:r>
          </a:p>
        </p:txBody>
      </p:sp>
      <p:pic>
        <p:nvPicPr>
          <p:cNvPr id="5" name="Slika 4">
            <a:extLst>
              <a:ext uri="{FF2B5EF4-FFF2-40B4-BE49-F238E27FC236}">
                <a16:creationId xmlns:a16="http://schemas.microsoft.com/office/drawing/2014/main" id="{CC73BE01-78C1-FC18-6A49-10DA42E6F266}"/>
              </a:ext>
            </a:extLst>
          </p:cNvPr>
          <p:cNvPicPr>
            <a:picLocks noChangeAspect="1"/>
          </p:cNvPicPr>
          <p:nvPr/>
        </p:nvPicPr>
        <p:blipFill>
          <a:blip r:embed="rId2"/>
          <a:stretch>
            <a:fillRect/>
          </a:stretch>
        </p:blipFill>
        <p:spPr>
          <a:xfrm>
            <a:off x="6282664" y="1426738"/>
            <a:ext cx="5464507" cy="4004524"/>
          </a:xfrm>
          <a:prstGeom prst="rect">
            <a:avLst/>
          </a:prstGeom>
        </p:spPr>
      </p:pic>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B7B6A3-0EAF-BCC1-FBB9-A99ACA7DABC3}"/>
              </a:ext>
            </a:extLst>
          </p:cNvPr>
          <p:cNvSpPr txBox="1">
            <a:spLocks noGrp="1"/>
          </p:cNvSpPr>
          <p:nvPr>
            <p:ph type="title"/>
          </p:nvPr>
        </p:nvSpPr>
        <p:spPr>
          <a:xfrm>
            <a:off x="3159041" y="-86529"/>
            <a:ext cx="5687247" cy="2246397"/>
          </a:xfrm>
        </p:spPr>
        <p:txBody>
          <a:bodyPr/>
          <a:lstStyle/>
          <a:p>
            <a:pPr lvl="0"/>
            <a:r>
              <a:rPr lang="hr-HR" sz="4300"/>
              <a:t>ŠKABRNJA NAKON DOMOVINSKOG RATA</a:t>
            </a:r>
            <a:endParaRPr lang="en-US" sz="4300"/>
          </a:p>
        </p:txBody>
      </p:sp>
      <p:sp>
        <p:nvSpPr>
          <p:cNvPr id="3" name="Rezervirano mjesto teksta 2">
            <a:extLst>
              <a:ext uri="{FF2B5EF4-FFF2-40B4-BE49-F238E27FC236}">
                <a16:creationId xmlns:a16="http://schemas.microsoft.com/office/drawing/2014/main" id="{63261628-B82C-D45E-D6E5-30F2A4F6E1D4}"/>
              </a:ext>
            </a:extLst>
          </p:cNvPr>
          <p:cNvSpPr txBox="1">
            <a:spLocks noGrp="1"/>
          </p:cNvSpPr>
          <p:nvPr>
            <p:ph type="body" idx="1"/>
          </p:nvPr>
        </p:nvSpPr>
        <p:spPr>
          <a:xfrm>
            <a:off x="-155883" y="2244534"/>
            <a:ext cx="6638923" cy="2999835"/>
          </a:xfrm>
        </p:spPr>
        <p:txBody>
          <a:bodyPr vert="horz" wrap="square" lIns="91440" tIns="45720" rIns="91440" bIns="45720" anchor="ctr" anchorCtr="1" compatLnSpc="1">
            <a:noAutofit/>
          </a:bodyPr>
          <a:lstStyle/>
          <a:p>
            <a:pPr marL="285750" lvl="0" indent="-285750" algn="l">
              <a:lnSpc>
                <a:spcPct val="105000"/>
              </a:lnSpc>
              <a:buFont typeface="Arial" pitchFamily="2"/>
              <a:buChar char="•"/>
            </a:pPr>
            <a:r>
              <a:rPr lang="hr-HR" sz="2000" i="0" dirty="0"/>
              <a:t>S</a:t>
            </a:r>
            <a:r>
              <a:rPr lang="en-US" sz="2000" i="0" dirty="0" err="1"/>
              <a:t>elo</a:t>
            </a:r>
            <a:r>
              <a:rPr lang="en-US" sz="2000" i="0" dirty="0"/>
              <a:t> je </a:t>
            </a:r>
            <a:r>
              <a:rPr lang="en-US" sz="2000" i="0" dirty="0" err="1"/>
              <a:t>obnovljeno</a:t>
            </a:r>
            <a:r>
              <a:rPr lang="en-US" sz="2000" i="0" dirty="0"/>
              <a:t> ​</a:t>
            </a:r>
            <a:endParaRPr lang="sr-Latn-RS" sz="2000" dirty="0"/>
          </a:p>
          <a:p>
            <a:pPr marL="285750" lvl="0" indent="-285750" algn="l">
              <a:lnSpc>
                <a:spcPct val="105000"/>
              </a:lnSpc>
              <a:buFont typeface="Arial" pitchFamily="2"/>
              <a:buChar char="•"/>
            </a:pPr>
            <a:r>
              <a:rPr lang="en-US" sz="2000" i="0" err="1"/>
              <a:t>Stanovništvo</a:t>
            </a:r>
            <a:r>
              <a:rPr lang="en-US" sz="2000" i="0" dirty="0"/>
              <a:t> se </a:t>
            </a:r>
            <a:r>
              <a:rPr lang="en-US" sz="2000" i="0" err="1"/>
              <a:t>vratilo</a:t>
            </a:r>
            <a:r>
              <a:rPr lang="en-US" sz="2000" i="0" dirty="0"/>
              <a:t> </a:t>
            </a:r>
            <a:r>
              <a:rPr lang="en-US" sz="2000" i="0" err="1"/>
              <a:t>i</a:t>
            </a:r>
            <a:r>
              <a:rPr lang="en-US" sz="2000" i="0" dirty="0"/>
              <a:t> </a:t>
            </a:r>
            <a:r>
              <a:rPr lang="en-US" sz="2000" i="0" err="1"/>
              <a:t>nastavilo</a:t>
            </a:r>
            <a:r>
              <a:rPr lang="en-US" sz="2000" i="0" dirty="0"/>
              <a:t> </a:t>
            </a:r>
            <a:r>
              <a:rPr lang="en-US" sz="2000" i="0" err="1"/>
              <a:t>živjeti</a:t>
            </a:r>
            <a:r>
              <a:rPr lang="en-US" sz="2000" i="0" dirty="0"/>
              <a:t> </a:t>
            </a:r>
            <a:r>
              <a:rPr lang="en-US" sz="2000" i="0" err="1"/>
              <a:t>uzajednici</a:t>
            </a:r>
            <a:r>
              <a:rPr lang="en-US" sz="2000" i="0" dirty="0"/>
              <a:t>​</a:t>
            </a:r>
          </a:p>
          <a:p>
            <a:pPr marL="285750" lvl="0" indent="-285750" algn="l">
              <a:lnSpc>
                <a:spcPct val="105000"/>
              </a:lnSpc>
              <a:buFont typeface="Arial" pitchFamily="2"/>
              <a:buChar char="•"/>
            </a:pPr>
            <a:r>
              <a:rPr lang="en-US" sz="2000" i="0" err="1"/>
              <a:t>Godišnje</a:t>
            </a:r>
            <a:r>
              <a:rPr lang="en-US" sz="2000" i="0" dirty="0"/>
              <a:t> se </a:t>
            </a:r>
            <a:r>
              <a:rPr lang="en-US" sz="2000" i="0" err="1"/>
              <a:t>obilježavaju</a:t>
            </a:r>
            <a:r>
              <a:rPr lang="en-US" sz="2000" i="0" dirty="0"/>
              <a:t> </a:t>
            </a:r>
            <a:r>
              <a:rPr lang="en-US" sz="2000" i="0" err="1"/>
              <a:t>dani</a:t>
            </a:r>
            <a:r>
              <a:rPr lang="en-US" sz="2000" i="0" dirty="0"/>
              <a:t> </a:t>
            </a:r>
            <a:r>
              <a:rPr lang="en-US" sz="2000" i="0" err="1"/>
              <a:t>sjećanja</a:t>
            </a:r>
            <a:r>
              <a:rPr lang="en-US" sz="2000" i="0" dirty="0"/>
              <a:t> </a:t>
            </a:r>
            <a:r>
              <a:rPr lang="en-US" sz="2000" i="0" err="1"/>
              <a:t>nastradanje</a:t>
            </a:r>
            <a:r>
              <a:rPr lang="en-US" sz="2000" i="0" dirty="0"/>
              <a:t> </a:t>
            </a:r>
            <a:r>
              <a:rPr lang="en-US" sz="2000" i="0" err="1"/>
              <a:t>Škabrnje</a:t>
            </a:r>
            <a:r>
              <a:rPr lang="en-US" sz="2000" i="0" dirty="0"/>
              <a:t>​</a:t>
            </a:r>
          </a:p>
          <a:p>
            <a:pPr marL="285750" lvl="0" indent="-285750" algn="l">
              <a:lnSpc>
                <a:spcPct val="105000"/>
              </a:lnSpc>
              <a:buFont typeface="Arial" pitchFamily="2"/>
              <a:buChar char="•"/>
            </a:pPr>
            <a:r>
              <a:rPr lang="en-US" sz="2000" i="0" dirty="0"/>
              <a:t>Selo </a:t>
            </a:r>
            <a:r>
              <a:rPr lang="en-US" sz="2000" i="0" err="1"/>
              <a:t>i</a:t>
            </a:r>
            <a:r>
              <a:rPr lang="en-US" sz="2000" i="0" dirty="0"/>
              <a:t> </a:t>
            </a:r>
            <a:r>
              <a:rPr lang="en-US" sz="2000" i="0" err="1"/>
              <a:t>dalje</a:t>
            </a:r>
            <a:r>
              <a:rPr lang="en-US" sz="2000" i="0" dirty="0"/>
              <a:t> </a:t>
            </a:r>
            <a:r>
              <a:rPr lang="en-US" sz="2000" i="0" err="1"/>
              <a:t>nosi</a:t>
            </a:r>
            <a:r>
              <a:rPr lang="en-US" sz="2000" i="0" dirty="0"/>
              <a:t> </a:t>
            </a:r>
            <a:r>
              <a:rPr lang="en-US" sz="2000" i="0" err="1"/>
              <a:t>trag</a:t>
            </a:r>
            <a:r>
              <a:rPr lang="en-US" sz="2000" i="0" dirty="0"/>
              <a:t> rata </a:t>
            </a:r>
            <a:r>
              <a:rPr lang="en-US" sz="2000" i="0" err="1"/>
              <a:t>i</a:t>
            </a:r>
            <a:r>
              <a:rPr lang="en-US" sz="2000" i="0" dirty="0"/>
              <a:t> </a:t>
            </a:r>
            <a:r>
              <a:rPr lang="en-US" sz="2000" i="0" err="1"/>
              <a:t>stradanja</a:t>
            </a:r>
            <a:r>
              <a:rPr lang="en-US" sz="2000" i="0" dirty="0"/>
              <a:t>  ​</a:t>
            </a:r>
          </a:p>
          <a:p>
            <a:pPr marL="285750" lvl="0" indent="-285750" algn="l">
              <a:lnSpc>
                <a:spcPct val="105000"/>
              </a:lnSpc>
              <a:buFont typeface="Arial" pitchFamily="2"/>
              <a:buChar char="•"/>
            </a:pPr>
            <a:r>
              <a:rPr lang="en-US" sz="2000" i="0" dirty="0" err="1"/>
              <a:t>Mnogi</a:t>
            </a:r>
            <a:r>
              <a:rPr lang="en-US" sz="2000" i="0" dirty="0"/>
              <a:t> </a:t>
            </a:r>
            <a:r>
              <a:rPr lang="en-US" sz="2000" i="0" dirty="0" err="1"/>
              <a:t>odgovorni</a:t>
            </a:r>
            <a:r>
              <a:rPr lang="en-US" sz="2000" i="0" dirty="0"/>
              <a:t> za </a:t>
            </a:r>
            <a:r>
              <a:rPr lang="en-US" sz="2000" i="0" dirty="0" err="1"/>
              <a:t>zločin</a:t>
            </a:r>
            <a:r>
              <a:rPr lang="en-US" sz="2000" i="0" dirty="0"/>
              <a:t> u </a:t>
            </a:r>
            <a:r>
              <a:rPr lang="en-US" sz="2000" i="0" dirty="0" err="1"/>
              <a:t>Škabrnji</a:t>
            </a:r>
            <a:r>
              <a:rPr lang="en-US" sz="2000" i="0" dirty="0"/>
              <a:t> </a:t>
            </a:r>
            <a:r>
              <a:rPr lang="en-US" sz="2000" i="0" dirty="0" err="1"/>
              <a:t>još</a:t>
            </a:r>
            <a:r>
              <a:rPr lang="en-US" sz="2000" i="0" dirty="0"/>
              <a:t> </a:t>
            </a:r>
            <a:r>
              <a:rPr lang="en-US" sz="2000" i="0" dirty="0" err="1"/>
              <a:t>nisu</a:t>
            </a:r>
            <a:r>
              <a:rPr lang="hr-HR" sz="2000" i="0" dirty="0"/>
              <a:t> </a:t>
            </a:r>
            <a:r>
              <a:rPr lang="en-US" sz="2000" i="0" dirty="0" err="1"/>
              <a:t>osuđeni</a:t>
            </a:r>
            <a:r>
              <a:rPr lang="en-US" sz="2000" i="0" dirty="0"/>
              <a:t>​</a:t>
            </a:r>
          </a:p>
          <a:p>
            <a:pPr marL="171450" lvl="0" indent="-171450">
              <a:lnSpc>
                <a:spcPct val="105000"/>
              </a:lnSpc>
              <a:buFont typeface="Arial" pitchFamily="2"/>
              <a:buChar char="•"/>
            </a:pPr>
            <a:endParaRPr lang="en-US" sz="1000"/>
          </a:p>
        </p:txBody>
      </p:sp>
      <p:pic>
        <p:nvPicPr>
          <p:cNvPr id="4" name="Picture 2" descr="Škabrnja 23 godine poslije: „Vidimo da smo se borili za lopove!“ | Megamedia">
            <a:extLst>
              <a:ext uri="{FF2B5EF4-FFF2-40B4-BE49-F238E27FC236}">
                <a16:creationId xmlns:a16="http://schemas.microsoft.com/office/drawing/2014/main" id="{44B9B280-E9FB-55DD-5B2F-5F62CF7265EF}"/>
              </a:ext>
            </a:extLst>
          </p:cNvPr>
          <p:cNvPicPr>
            <a:picLocks noChangeAspect="1"/>
          </p:cNvPicPr>
          <p:nvPr/>
        </p:nvPicPr>
        <p:blipFill>
          <a:blip r:embed="rId2"/>
          <a:srcRect/>
          <a:stretch>
            <a:fillRect/>
          </a:stretch>
        </p:blipFill>
        <p:spPr>
          <a:xfrm>
            <a:off x="6688826" y="1977655"/>
            <a:ext cx="4718477" cy="3534302"/>
          </a:xfrm>
          <a:prstGeom prst="rect">
            <a:avLst/>
          </a:prstGeom>
          <a:noFill/>
          <a:ln cap="flat">
            <a:noFill/>
          </a:ln>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135374-1CE2-DE60-AB90-12FE189366B0}"/>
              </a:ext>
            </a:extLst>
          </p:cNvPr>
          <p:cNvSpPr txBox="1">
            <a:spLocks noGrp="1"/>
          </p:cNvSpPr>
          <p:nvPr>
            <p:ph type="title"/>
          </p:nvPr>
        </p:nvSpPr>
        <p:spPr>
          <a:xfrm>
            <a:off x="3616241" y="-192856"/>
            <a:ext cx="4636803" cy="2246397"/>
          </a:xfrm>
        </p:spPr>
        <p:txBody>
          <a:bodyPr/>
          <a:lstStyle/>
          <a:p>
            <a:pPr lvl="0"/>
            <a:r>
              <a:rPr lang="hr-HR" sz="4300" dirty="0"/>
              <a:t>OBILJEŽAVANJE DANA SJEĆANJA</a:t>
            </a:r>
            <a:endParaRPr lang="en-US" sz="4300" dirty="0"/>
          </a:p>
        </p:txBody>
      </p:sp>
      <p:sp>
        <p:nvSpPr>
          <p:cNvPr id="3" name="Rezervirano mjesto teksta 2">
            <a:extLst>
              <a:ext uri="{FF2B5EF4-FFF2-40B4-BE49-F238E27FC236}">
                <a16:creationId xmlns:a16="http://schemas.microsoft.com/office/drawing/2014/main" id="{F0BDAD03-1344-51C0-9AFC-A8928BE39EA6}"/>
              </a:ext>
            </a:extLst>
          </p:cNvPr>
          <p:cNvSpPr txBox="1">
            <a:spLocks noGrp="1"/>
          </p:cNvSpPr>
          <p:nvPr>
            <p:ph type="body" idx="1"/>
          </p:nvPr>
        </p:nvSpPr>
        <p:spPr>
          <a:xfrm>
            <a:off x="479424" y="2259160"/>
            <a:ext cx="5126857" cy="3371978"/>
          </a:xfrm>
        </p:spPr>
        <p:txBody>
          <a:bodyPr vert="horz" wrap="square" lIns="91440" tIns="45720" rIns="91440" bIns="45720" anchor="ctr" anchorCtr="1" compatLnSpc="1">
            <a:noAutofit/>
          </a:bodyPr>
          <a:lstStyle/>
          <a:p>
            <a:pPr marL="285750" lvl="0" indent="-285750" algn="l">
              <a:lnSpc>
                <a:spcPct val="105000"/>
              </a:lnSpc>
              <a:buFont typeface="Arial" pitchFamily="2"/>
              <a:buChar char="•"/>
            </a:pPr>
            <a:r>
              <a:rPr lang="en-US" sz="2000" i="0" dirty="0" err="1"/>
              <a:t>Svake</a:t>
            </a:r>
            <a:r>
              <a:rPr lang="en-US" sz="2000" i="0" dirty="0"/>
              <a:t> </a:t>
            </a:r>
            <a:r>
              <a:rPr lang="en-US" sz="2000" i="0" dirty="0" err="1"/>
              <a:t>godine</a:t>
            </a:r>
            <a:r>
              <a:rPr lang="en-US" sz="2000" i="0" dirty="0"/>
              <a:t> 18.</a:t>
            </a:r>
            <a:r>
              <a:rPr lang="hr-HR" sz="2000" i="0" dirty="0"/>
              <a:t> </a:t>
            </a:r>
            <a:r>
              <a:rPr lang="en-US" sz="2000" i="0" dirty="0" err="1"/>
              <a:t>studenoga</a:t>
            </a:r>
            <a:r>
              <a:rPr lang="en-US" sz="2000" i="0" dirty="0"/>
              <a:t>​</a:t>
            </a:r>
            <a:endParaRPr lang="sr-Latn-RS" sz="2000" dirty="0"/>
          </a:p>
          <a:p>
            <a:pPr marL="285750" lvl="0" indent="-285750" algn="l">
              <a:lnSpc>
                <a:spcPct val="105000"/>
              </a:lnSpc>
              <a:buFont typeface="Arial" pitchFamily="2"/>
              <a:buChar char="•"/>
            </a:pPr>
            <a:r>
              <a:rPr lang="en-US" sz="2000" i="0" dirty="0"/>
              <a:t>Kolona </a:t>
            </a:r>
            <a:r>
              <a:rPr lang="en-US" sz="2000" i="0" dirty="0" err="1"/>
              <a:t>sjećanja</a:t>
            </a:r>
            <a:r>
              <a:rPr lang="en-US" sz="2000" i="0" dirty="0"/>
              <a:t>​</a:t>
            </a:r>
          </a:p>
          <a:p>
            <a:pPr marL="285750" lvl="0" indent="-285750" algn="l">
              <a:lnSpc>
                <a:spcPct val="105000"/>
              </a:lnSpc>
              <a:buFont typeface="Arial" pitchFamily="2"/>
              <a:buChar char="•"/>
            </a:pPr>
            <a:r>
              <a:rPr lang="en-US" sz="2000" i="0" dirty="0" err="1"/>
              <a:t>večer</a:t>
            </a:r>
            <a:r>
              <a:rPr lang="en-US" sz="2000" i="0" dirty="0"/>
              <a:t> </a:t>
            </a:r>
            <a:r>
              <a:rPr lang="en-US" sz="2000" i="0" dirty="0" err="1"/>
              <a:t>uoči</a:t>
            </a:r>
            <a:r>
              <a:rPr lang="en-US" sz="2000" i="0" dirty="0"/>
              <a:t> - </a:t>
            </a:r>
            <a:r>
              <a:rPr lang="en-US" sz="2000" i="0" dirty="0" err="1"/>
              <a:t>paljenje</a:t>
            </a:r>
            <a:r>
              <a:rPr lang="en-US" sz="2000" i="0" dirty="0"/>
              <a:t> </a:t>
            </a:r>
            <a:r>
              <a:rPr lang="en-US" sz="2000" i="0" dirty="0" err="1"/>
              <a:t>svijeća</a:t>
            </a:r>
            <a:r>
              <a:rPr lang="en-US" sz="2000" i="0" dirty="0"/>
              <a:t>, </a:t>
            </a:r>
            <a:r>
              <a:rPr lang="en-US" sz="2000" i="0" dirty="0" err="1"/>
              <a:t>zajednička</a:t>
            </a:r>
            <a:r>
              <a:rPr lang="en-US" sz="2000" i="0" dirty="0"/>
              <a:t> </a:t>
            </a:r>
            <a:r>
              <a:rPr lang="en-US" sz="2000" i="0" dirty="0" err="1"/>
              <a:t>molitva</a:t>
            </a:r>
            <a:r>
              <a:rPr lang="en-US" sz="2000" i="0" dirty="0"/>
              <a:t> </a:t>
            </a:r>
            <a:r>
              <a:rPr lang="en-US" sz="2000" i="0" dirty="0" err="1"/>
              <a:t>imirni</a:t>
            </a:r>
            <a:r>
              <a:rPr lang="en-US" sz="2000" i="0" dirty="0"/>
              <a:t> program </a:t>
            </a:r>
            <a:r>
              <a:rPr lang="en-US" sz="2000" i="0" dirty="0" err="1"/>
              <a:t>pripreme</a:t>
            </a:r>
            <a:r>
              <a:rPr lang="en-US" sz="2000" i="0" dirty="0"/>
              <a:t> za </a:t>
            </a:r>
            <a:r>
              <a:rPr lang="en-US" sz="2000" i="0" dirty="0" err="1"/>
              <a:t>sutrašnje</a:t>
            </a:r>
            <a:r>
              <a:rPr lang="en-US" sz="2000" i="0" dirty="0"/>
              <a:t> </a:t>
            </a:r>
            <a:r>
              <a:rPr lang="en-US" sz="2000" i="0" dirty="0" err="1"/>
              <a:t>obilježavanje</a:t>
            </a:r>
            <a:r>
              <a:rPr lang="en-US" sz="2000" i="0" dirty="0"/>
              <a:t>​</a:t>
            </a:r>
          </a:p>
          <a:p>
            <a:pPr marL="285750" lvl="0" indent="-285750" algn="l">
              <a:lnSpc>
                <a:spcPct val="105000"/>
              </a:lnSpc>
              <a:buFont typeface="Arial" pitchFamily="2"/>
              <a:buChar char="•"/>
            </a:pPr>
            <a:r>
              <a:rPr lang="en-US" sz="2000" i="0" dirty="0" err="1"/>
              <a:t>Spomenik</a:t>
            </a:r>
            <a:r>
              <a:rPr lang="en-US" sz="2000" i="0" dirty="0"/>
              <a:t> </a:t>
            </a:r>
            <a:r>
              <a:rPr lang="en-US" sz="2000" i="0" dirty="0" err="1"/>
              <a:t>žrtvama</a:t>
            </a:r>
            <a:r>
              <a:rPr lang="en-US" sz="2000" i="0" dirty="0"/>
              <a:t> </a:t>
            </a:r>
            <a:r>
              <a:rPr lang="en-US" sz="2000" i="0" dirty="0" err="1"/>
              <a:t>Škabrnje</a:t>
            </a:r>
            <a:r>
              <a:rPr lang="en-US" sz="2000" i="0" dirty="0"/>
              <a:t> -“U </a:t>
            </a:r>
            <a:r>
              <a:rPr lang="en-US" sz="2000" i="0" dirty="0" err="1"/>
              <a:t>spomen</a:t>
            </a:r>
            <a:r>
              <a:rPr lang="en-US" sz="2000" i="0" dirty="0"/>
              <a:t> </a:t>
            </a:r>
            <a:r>
              <a:rPr lang="en-US" sz="2000" i="0" dirty="0" err="1"/>
              <a:t>na</a:t>
            </a:r>
            <a:r>
              <a:rPr lang="en-US" sz="2000" i="0" dirty="0"/>
              <a:t> 27hrvatskih </a:t>
            </a:r>
            <a:r>
              <a:rPr lang="en-US" sz="2000" i="0" dirty="0" err="1"/>
              <a:t>branitelja</a:t>
            </a:r>
            <a:r>
              <a:rPr lang="en-US" sz="2000" i="0" dirty="0"/>
              <a:t> </a:t>
            </a:r>
            <a:r>
              <a:rPr lang="en-US" sz="2000" i="0" dirty="0" err="1"/>
              <a:t>i</a:t>
            </a:r>
            <a:r>
              <a:rPr lang="en-US" sz="2000" i="0" dirty="0"/>
              <a:t> </a:t>
            </a:r>
            <a:r>
              <a:rPr lang="en-US" sz="2000" i="0" dirty="0" err="1"/>
              <a:t>civila</a:t>
            </a:r>
            <a:r>
              <a:rPr lang="en-US" sz="2000" i="0" dirty="0"/>
              <a:t> </a:t>
            </a:r>
            <a:r>
              <a:rPr lang="en-US" sz="2000" i="0" dirty="0" err="1"/>
              <a:t>pogubljenih</a:t>
            </a:r>
            <a:r>
              <a:rPr lang="en-US" sz="2000" i="0" dirty="0"/>
              <a:t> 1991‑1992.u </a:t>
            </a:r>
            <a:r>
              <a:rPr lang="en-US" sz="2000" i="0" dirty="0" err="1"/>
              <a:t>velikosrpskoj</a:t>
            </a:r>
            <a:r>
              <a:rPr lang="en-US" sz="2000" i="0" dirty="0"/>
              <a:t> </a:t>
            </a:r>
            <a:r>
              <a:rPr lang="en-US" sz="2000" i="0" dirty="0" err="1"/>
              <a:t>agresiji</a:t>
            </a:r>
            <a:r>
              <a:rPr lang="en-US" sz="2000" i="0" dirty="0"/>
              <a:t> </a:t>
            </a:r>
            <a:r>
              <a:rPr lang="en-US" sz="2000" i="0" dirty="0" err="1"/>
              <a:t>na</a:t>
            </a:r>
            <a:r>
              <a:rPr lang="en-US" sz="2000" i="0" dirty="0"/>
              <a:t> </a:t>
            </a:r>
            <a:r>
              <a:rPr lang="en-US" sz="2000" i="0" dirty="0" err="1"/>
              <a:t>Hrvatsku</a:t>
            </a:r>
            <a:r>
              <a:rPr lang="en-US" sz="2000" i="0" dirty="0"/>
              <a:t>”​</a:t>
            </a:r>
          </a:p>
          <a:p>
            <a:pPr marL="285750" lvl="0" indent="-285750" algn="l">
              <a:lnSpc>
                <a:spcPct val="105000"/>
              </a:lnSpc>
              <a:buFont typeface="Arial" pitchFamily="2"/>
              <a:buChar char="•"/>
            </a:pPr>
            <a:endParaRPr lang="en-US" sz="2000" dirty="0"/>
          </a:p>
        </p:txBody>
      </p:sp>
      <p:pic>
        <p:nvPicPr>
          <p:cNvPr id="4" name="Picture 2">
            <a:extLst>
              <a:ext uri="{FF2B5EF4-FFF2-40B4-BE49-F238E27FC236}">
                <a16:creationId xmlns:a16="http://schemas.microsoft.com/office/drawing/2014/main" id="{A5D9BF23-EFD8-E5EC-2CBA-C5A2AB42CCDB}"/>
              </a:ext>
            </a:extLst>
          </p:cNvPr>
          <p:cNvPicPr>
            <a:picLocks noChangeAspect="1"/>
          </p:cNvPicPr>
          <p:nvPr/>
        </p:nvPicPr>
        <p:blipFill>
          <a:blip r:embed="rId2"/>
          <a:srcRect/>
          <a:stretch>
            <a:fillRect/>
          </a:stretch>
        </p:blipFill>
        <p:spPr>
          <a:xfrm>
            <a:off x="6330354" y="1624788"/>
            <a:ext cx="4762496" cy="4629149"/>
          </a:xfrm>
          <a:prstGeom prst="rect">
            <a:avLst/>
          </a:prstGeom>
          <a:noFill/>
          <a:ln cap="flat">
            <a:noFill/>
          </a:ln>
        </p:spPr>
      </p:pic>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FE4AE5EA-61E6-3320-E014-FDE66604AB67}"/>
              </a:ext>
            </a:extLst>
          </p:cNvPr>
          <p:cNvSpPr txBox="1">
            <a:spLocks noGrp="1"/>
          </p:cNvSpPr>
          <p:nvPr>
            <p:ph type="body" idx="1"/>
          </p:nvPr>
        </p:nvSpPr>
        <p:spPr>
          <a:xfrm>
            <a:off x="-4153" y="2305883"/>
            <a:ext cx="12414040" cy="2246397"/>
          </a:xfrm>
        </p:spPr>
        <p:txBody>
          <a:bodyPr>
            <a:normAutofit/>
          </a:bodyPr>
          <a:lstStyle/>
          <a:p>
            <a:endParaRPr lang="sr-Latn-RS"/>
          </a:p>
        </p:txBody>
      </p:sp>
      <p:sp>
        <p:nvSpPr>
          <p:cNvPr id="6" name="Naslov 5">
            <a:extLst>
              <a:ext uri="{FF2B5EF4-FFF2-40B4-BE49-F238E27FC236}">
                <a16:creationId xmlns:a16="http://schemas.microsoft.com/office/drawing/2014/main" id="{D1D4DC62-77F0-0044-B3DD-57D5F0983A12}"/>
              </a:ext>
            </a:extLst>
          </p:cNvPr>
          <p:cNvSpPr>
            <a:spLocks noGrp="1"/>
          </p:cNvSpPr>
          <p:nvPr>
            <p:ph type="title"/>
          </p:nvPr>
        </p:nvSpPr>
        <p:spPr>
          <a:xfrm>
            <a:off x="4933050" y="7119701"/>
            <a:ext cx="4636803" cy="2246397"/>
          </a:xfrm>
        </p:spPr>
        <p:txBody>
          <a:bodyPr/>
          <a:lstStyle/>
          <a:p>
            <a:r>
              <a:rPr lang="hr-HR"/>
              <a:t>   </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479352-48BD-7997-889F-3A55936A7916}"/>
              </a:ext>
            </a:extLst>
          </p:cNvPr>
          <p:cNvSpPr txBox="1">
            <a:spLocks noGrp="1"/>
          </p:cNvSpPr>
          <p:nvPr>
            <p:ph type="title"/>
          </p:nvPr>
        </p:nvSpPr>
        <p:spPr>
          <a:xfrm>
            <a:off x="3616241" y="-373605"/>
            <a:ext cx="4636803" cy="2246397"/>
          </a:xfrm>
        </p:spPr>
        <p:txBody>
          <a:bodyPr/>
          <a:lstStyle/>
          <a:p>
            <a:pPr lvl="0"/>
            <a:r>
              <a:rPr lang="hr-HR"/>
              <a:t>POČETAK RATA</a:t>
            </a:r>
            <a:endParaRPr lang="en-US"/>
          </a:p>
        </p:txBody>
      </p:sp>
      <p:sp>
        <p:nvSpPr>
          <p:cNvPr id="5" name="Rezervirano mjesto sadržaja 2">
            <a:extLst>
              <a:ext uri="{FF2B5EF4-FFF2-40B4-BE49-F238E27FC236}">
                <a16:creationId xmlns:a16="http://schemas.microsoft.com/office/drawing/2014/main" id="{7E67DE84-C444-13C8-1640-B2A4C9C8456C}"/>
              </a:ext>
            </a:extLst>
          </p:cNvPr>
          <p:cNvSpPr txBox="1">
            <a:spLocks noGrp="1"/>
          </p:cNvSpPr>
          <p:nvPr>
            <p:ph type="body" idx="1"/>
          </p:nvPr>
        </p:nvSpPr>
        <p:spPr>
          <a:xfrm>
            <a:off x="0" y="2145247"/>
            <a:ext cx="6402387" cy="3309465"/>
          </a:xfrm>
          <a:prstGeom prst="rect">
            <a:avLst/>
          </a:prstGeom>
          <a:noFill/>
          <a:ln>
            <a:noFill/>
          </a:ln>
        </p:spPr>
        <p:txBody>
          <a:bodyPr vert="horz" wrap="square" lIns="91440" tIns="45720" rIns="91440" bIns="45720" rtlCol="0" anchor="t" anchorCtr="1" compatLnSpc="1">
            <a:noAutofit/>
          </a:bodyPr>
          <a:lstStyle>
            <a:lvl1pPr marL="0" marR="0" lvl="0" indent="0" algn="ctr" defTabSz="914400" rtl="0" fontAlgn="auto" hangingPunct="1">
              <a:lnSpc>
                <a:spcPct val="125000"/>
              </a:lnSpc>
              <a:spcBef>
                <a:spcPts val="1000"/>
              </a:spcBef>
              <a:spcAft>
                <a:spcPts val="0"/>
              </a:spcAft>
              <a:buClr>
                <a:srgbClr val="8FA3A3"/>
              </a:buClr>
              <a:buSzPct val="100000"/>
              <a:buFont typeface="Wingdings" pitchFamily="2"/>
              <a:buNone/>
              <a:tabLst/>
              <a:defRPr lang="en-US" sz="2400" b="0" i="1" u="none" strike="noStrike" kern="1200" cap="none" spc="50" baseline="0">
                <a:solidFill>
                  <a:srgbClr val="000000"/>
                </a:solidFill>
                <a:uFillTx/>
                <a:latin typeface="Avenir Next LT Pro"/>
              </a:defRPr>
            </a:lvl1pPr>
            <a:lvl2pPr marL="359999" marR="0" lvl="1"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2pPr>
            <a:lvl3pPr marL="1079997" marR="0" lvl="2"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3pPr>
            <a:lvl4pPr marL="1079997" marR="0" lvl="3" indent="0" algn="l" defTabSz="914400" rtl="0" fontAlgn="auto" hangingPunct="1">
              <a:lnSpc>
                <a:spcPct val="150000"/>
              </a:lnSpc>
              <a:spcBef>
                <a:spcPts val="500"/>
              </a:spcBef>
              <a:spcAft>
                <a:spcPts val="0"/>
              </a:spcAft>
              <a:buNone/>
              <a:tabLst/>
              <a:defRPr lang="en-US" sz="2000" b="0" i="1" u="none" strike="noStrike" kern="1200" cap="none" spc="50" baseline="0">
                <a:solidFill>
                  <a:srgbClr val="000000"/>
                </a:solidFill>
                <a:uFillTx/>
                <a:latin typeface="Avenir Next LT Pro"/>
              </a:defRPr>
            </a:lvl4pPr>
            <a:lvl5pPr marL="1799996" marR="0" lvl="4" indent="-359999" algn="l" defTabSz="914400" rtl="0" fontAlgn="auto" hangingPunct="1">
              <a:lnSpc>
                <a:spcPct val="150000"/>
              </a:lnSpc>
              <a:spcBef>
                <a:spcPts val="500"/>
              </a:spcBef>
              <a:spcAft>
                <a:spcPts val="0"/>
              </a:spcAft>
              <a:buClr>
                <a:srgbClr val="8FA3A3"/>
              </a:buClr>
              <a:buSzPct val="100000"/>
              <a:buFont typeface="Wingdings" pitchFamily="2"/>
              <a:buChar char=""/>
              <a:tabLst/>
              <a:defRPr lang="en-US" sz="2000" b="0" i="0" u="none" strike="noStrike" kern="1200" cap="none" spc="50" baseline="0">
                <a:solidFill>
                  <a:srgbClr val="000000"/>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itchFamily="2"/>
              <a:buChar char="•"/>
            </a:pPr>
            <a:r>
              <a:rPr lang="hr-HR" sz="2000" dirty="0"/>
              <a:t>opsada Vukovara trajala je 87 dana,do 18.studenog 1991.  kad je grad pao pod opsadu</a:t>
            </a:r>
            <a:endParaRPr lang="sr-Latn-RS"/>
          </a:p>
          <a:p>
            <a:pPr marL="342900" indent="-342900" algn="l">
              <a:buFont typeface="Arial" pitchFamily="2"/>
              <a:buChar char="•"/>
            </a:pPr>
            <a:r>
              <a:rPr lang="hr-HR" sz="2000" dirty="0"/>
              <a:t>Dan sjećanja na žrtve Domovinskog rata i Dan sjećanja na žrtvu Vukovara i Škabrnje obilježava se 18.studenog svake godine-to je datum pada Vukovara   </a:t>
            </a:r>
          </a:p>
        </p:txBody>
      </p:sp>
      <p:pic>
        <p:nvPicPr>
          <p:cNvPr id="6" name="Slika 5">
            <a:extLst>
              <a:ext uri="{FF2B5EF4-FFF2-40B4-BE49-F238E27FC236}">
                <a16:creationId xmlns:a16="http://schemas.microsoft.com/office/drawing/2014/main" id="{32370CD2-3EF8-723F-4A63-673EFAA4103B}"/>
              </a:ext>
            </a:extLst>
          </p:cNvPr>
          <p:cNvPicPr>
            <a:picLocks noChangeAspect="1"/>
          </p:cNvPicPr>
          <p:nvPr/>
        </p:nvPicPr>
        <p:blipFill>
          <a:blip r:embed="rId2"/>
          <a:stretch>
            <a:fillRect/>
          </a:stretch>
        </p:blipFill>
        <p:spPr>
          <a:xfrm>
            <a:off x="6402387" y="1872792"/>
            <a:ext cx="5402848" cy="3588753"/>
          </a:xfrm>
          <a:prstGeom prst="rect">
            <a:avLst/>
          </a:prstGeom>
        </p:spPr>
      </p:pic>
    </p:spTree>
    <p:extLst>
      <p:ext uri="{BB962C8B-B14F-4D97-AF65-F5344CB8AC3E}">
        <p14:creationId xmlns:p14="http://schemas.microsoft.com/office/powerpoint/2010/main" val="2266033988"/>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name="Slide8">
    <p:bg>
      <p:bgPr>
        <a:solidFill>
          <a:srgbClr val="DAE3E3"/>
        </a:solidFill>
        <a:effectLst/>
      </p:bgPr>
    </p:bg>
    <p:spTree>
      <p:nvGrpSpPr>
        <p:cNvPr id="1" name=""/>
        <p:cNvGrpSpPr/>
        <p:nvPr/>
      </p:nvGrpSpPr>
      <p:grpSpPr>
        <a:xfrm>
          <a:off x="0" y="0"/>
          <a:ext cx="0" cy="0"/>
          <a:chOff x="0" y="0"/>
          <a:chExt cx="0" cy="0"/>
        </a:xfrm>
      </p:grpSpPr>
      <p:sp>
        <p:nvSpPr>
          <p:cNvPr id="2" name="Rectangle 6150">
            <a:extLst>
              <a:ext uri="{FF2B5EF4-FFF2-40B4-BE49-F238E27FC236}">
                <a16:creationId xmlns:a16="http://schemas.microsoft.com/office/drawing/2014/main" id="{D7F1E7C7-1057-03CA-CD3F-AD2D0377DE64}"/>
              </a:ext>
              <a:ext uri="{C183D7F6-B498-43B3-948B-1728B52AA6E4}">
                <adec:decorative xmlns:adec="http://schemas.microsoft.com/office/drawing/2017/decorative" val="1"/>
              </a:ext>
            </a:extLst>
          </p:cNvPr>
          <p:cNvSpPr>
            <a:spLocks noMove="1" noResize="1"/>
          </p:cNvSpPr>
          <p:nvPr/>
        </p:nvSpPr>
        <p:spPr>
          <a:xfrm>
            <a:off x="0" y="6309"/>
            <a:ext cx="12191996" cy="6858000"/>
          </a:xfrm>
          <a:prstGeom prst="rect">
            <a:avLst/>
          </a:pr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Naslov 1">
            <a:extLst>
              <a:ext uri="{FF2B5EF4-FFF2-40B4-BE49-F238E27FC236}">
                <a16:creationId xmlns:a16="http://schemas.microsoft.com/office/drawing/2014/main" id="{A875AE50-C84C-6503-2D34-5AEEFD65A3B6}"/>
              </a:ext>
            </a:extLst>
          </p:cNvPr>
          <p:cNvSpPr txBox="1">
            <a:spLocks noGrp="1"/>
          </p:cNvSpPr>
          <p:nvPr>
            <p:ph type="ctrTitle"/>
          </p:nvPr>
        </p:nvSpPr>
        <p:spPr>
          <a:xfrm>
            <a:off x="1014192" y="-294144"/>
            <a:ext cx="4075197" cy="2226692"/>
          </a:xfrm>
        </p:spPr>
        <p:txBody>
          <a:bodyPr/>
          <a:lstStyle/>
          <a:p>
            <a:pPr lvl="0">
              <a:lnSpc>
                <a:spcPct val="90000"/>
              </a:lnSpc>
            </a:pPr>
            <a:r>
              <a:rPr lang="hr-HR" sz="4100"/>
              <a:t>DOGAĐAJI KOJI SU PRETHODILI VUKOVAR</a:t>
            </a:r>
            <a:endParaRPr lang="en-US" sz="4100"/>
          </a:p>
        </p:txBody>
      </p:sp>
      <p:sp>
        <p:nvSpPr>
          <p:cNvPr id="4" name="Podnaslov 2">
            <a:extLst>
              <a:ext uri="{FF2B5EF4-FFF2-40B4-BE49-F238E27FC236}">
                <a16:creationId xmlns:a16="http://schemas.microsoft.com/office/drawing/2014/main" id="{328BB68B-3F3B-B58C-6D51-3F6600D7E7BB}"/>
              </a:ext>
            </a:extLst>
          </p:cNvPr>
          <p:cNvSpPr txBox="1">
            <a:spLocks noGrp="1"/>
          </p:cNvSpPr>
          <p:nvPr>
            <p:ph type="subTitle" idx="1"/>
          </p:nvPr>
        </p:nvSpPr>
        <p:spPr>
          <a:xfrm>
            <a:off x="207491" y="2976551"/>
            <a:ext cx="5674478" cy="2889001"/>
          </a:xfrm>
        </p:spPr>
        <p:txBody>
          <a:bodyPr vert="horz" wrap="square" lIns="91440" tIns="45720" rIns="91440" bIns="45720" anchor="t" anchorCtr="1" compatLnSpc="1">
            <a:noAutofit/>
          </a:bodyPr>
          <a:lstStyle/>
          <a:p>
            <a:pPr marL="285750" lvl="0" indent="-285750" algn="l">
              <a:lnSpc>
                <a:spcPct val="115000"/>
              </a:lnSpc>
              <a:buFont typeface="Arial" pitchFamily="2"/>
              <a:buChar char="•"/>
            </a:pPr>
            <a:r>
              <a:rPr lang="hr-HR" sz="2000" dirty="0"/>
              <a:t>Krvavi uskrs-oružani incident 31.ožujka 1999. godine u kojem je pripadnik srpskih paravojnih snaga upucao policajca Josipa Jovića u Plitvicama</a:t>
            </a:r>
            <a:r>
              <a:rPr lang="en-US" sz="2000" dirty="0"/>
              <a:t>​</a:t>
            </a:r>
            <a:endParaRPr lang="sr-Latn-RS" sz="2000"/>
          </a:p>
          <a:p>
            <a:pPr marL="285750" lvl="0" indent="-285750" algn="l">
              <a:lnSpc>
                <a:spcPct val="115000"/>
              </a:lnSpc>
              <a:buFont typeface="Arial" pitchFamily="2"/>
              <a:buChar char="•"/>
            </a:pPr>
            <a:r>
              <a:rPr lang="hr-HR" sz="2000" dirty="0"/>
              <a:t>Borovo Selo-zločin u kojem su ubijeni 12 policajaca kada su skidali srpsku zastavu sa ulaza u selo, koju su stavili srbi u hrvatskoj</a:t>
            </a:r>
            <a:r>
              <a:rPr lang="en-US" sz="2000" dirty="0"/>
              <a:t>​</a:t>
            </a:r>
          </a:p>
          <a:p>
            <a:pPr marL="285750" lvl="0" indent="-285750" algn="l">
              <a:lnSpc>
                <a:spcPct val="115000"/>
              </a:lnSpc>
              <a:buFont typeface="Arial" pitchFamily="2"/>
              <a:buChar char="•"/>
            </a:pPr>
            <a:r>
              <a:rPr lang="hr-HR" sz="2000" dirty="0"/>
              <a:t>Ćelije-prvo selo kraj Vukovara koje je u potpunosti bilo spaljeno i uništeno u ratu</a:t>
            </a:r>
            <a:r>
              <a:rPr lang="en-US" sz="2000" dirty="0"/>
              <a:t>​</a:t>
            </a:r>
          </a:p>
          <a:p>
            <a:pPr marL="171450" lvl="0" indent="-171450">
              <a:lnSpc>
                <a:spcPct val="115000"/>
              </a:lnSpc>
              <a:buFont typeface="Arial" pitchFamily="2"/>
              <a:buChar char="•"/>
            </a:pPr>
            <a:endParaRPr lang="en-US" sz="1100"/>
          </a:p>
        </p:txBody>
      </p:sp>
      <p:grpSp>
        <p:nvGrpSpPr>
          <p:cNvPr id="5" name="Group 6152">
            <a:extLst>
              <a:ext uri="{FF2B5EF4-FFF2-40B4-BE49-F238E27FC236}">
                <a16:creationId xmlns:a16="http://schemas.microsoft.com/office/drawing/2014/main" id="{3827AF9D-DE9B-EF34-1E08-FA7B02037E39}"/>
              </a:ext>
            </a:extLst>
          </p:cNvPr>
          <p:cNvGrpSpPr/>
          <p:nvPr/>
        </p:nvGrpSpPr>
        <p:grpSpPr>
          <a:xfrm>
            <a:off x="1943716" y="1799843"/>
            <a:ext cx="2216148" cy="1177920"/>
            <a:chOff x="1919526" y="2840034"/>
            <a:chExt cx="2216148" cy="1177920"/>
          </a:xfrm>
        </p:grpSpPr>
        <p:sp>
          <p:nvSpPr>
            <p:cNvPr id="6" name="Rectangle 6153">
              <a:extLst>
                <a:ext uri="{FF2B5EF4-FFF2-40B4-BE49-F238E27FC236}">
                  <a16:creationId xmlns:a16="http://schemas.microsoft.com/office/drawing/2014/main" id="{E057A8A8-009E-34D6-4F38-9A06CD58E7C2}"/>
                </a:ext>
                <a:ext uri="{C183D7F6-B498-43B3-948B-1728B52AA6E4}">
                  <adec:decorative xmlns:adec="http://schemas.microsoft.com/office/drawing/2017/decorative" val="1"/>
                </a:ext>
              </a:extLst>
            </p:cNvPr>
            <p:cNvSpPr/>
            <p:nvPr/>
          </p:nvSpPr>
          <p:spPr>
            <a:xfrm>
              <a:off x="1919526" y="2840034"/>
              <a:ext cx="2216148" cy="1177920"/>
            </a:xfrm>
            <a:prstGeom prst="rect">
              <a:avLst/>
            </a:prstGeom>
            <a:solidFill>
              <a:srgbClr val="DAE3E3">
                <a:alpha val="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grpSp>
          <p:nvGrpSpPr>
            <p:cNvPr id="7" name="Group 6154">
              <a:extLst>
                <a:ext uri="{FF2B5EF4-FFF2-40B4-BE49-F238E27FC236}">
                  <a16:creationId xmlns:a16="http://schemas.microsoft.com/office/drawing/2014/main" id="{6533323E-3705-924B-D768-BE9B0387B5AF}"/>
                </a:ext>
              </a:extLst>
            </p:cNvPr>
            <p:cNvGrpSpPr/>
            <p:nvPr/>
          </p:nvGrpSpPr>
          <p:grpSpPr>
            <a:xfrm>
              <a:off x="2305832" y="2913480"/>
              <a:ext cx="1428861" cy="1079997"/>
              <a:chOff x="2305832" y="2913480"/>
              <a:chExt cx="1428861" cy="1079997"/>
            </a:xfrm>
          </p:grpSpPr>
          <p:grpSp>
            <p:nvGrpSpPr>
              <p:cNvPr id="8" name="Group 6155">
                <a:extLst>
                  <a:ext uri="{FF2B5EF4-FFF2-40B4-BE49-F238E27FC236}">
                    <a16:creationId xmlns:a16="http://schemas.microsoft.com/office/drawing/2014/main" id="{2540130B-029E-08CF-63AC-FA613D795DEC}"/>
                  </a:ext>
                </a:extLst>
              </p:cNvPr>
              <p:cNvGrpSpPr/>
              <p:nvPr/>
            </p:nvGrpSpPr>
            <p:grpSpPr>
              <a:xfrm>
                <a:off x="2911948" y="2913480"/>
                <a:ext cx="822745" cy="1079997"/>
                <a:chOff x="2911948" y="2913480"/>
                <a:chExt cx="822745" cy="1079997"/>
              </a:xfrm>
            </p:grpSpPr>
            <p:sp>
              <p:nvSpPr>
                <p:cNvPr id="9" name="Freeform 68">
                  <a:extLst>
                    <a:ext uri="{FF2B5EF4-FFF2-40B4-BE49-F238E27FC236}">
                      <a16:creationId xmlns:a16="http://schemas.microsoft.com/office/drawing/2014/main" id="{E492517F-4C0A-4324-9043-94642DBD7621}"/>
                    </a:ext>
                    <a:ext uri="{C183D7F6-B498-43B3-948B-1728B52AA6E4}">
                      <adec:decorative xmlns:adec="http://schemas.microsoft.com/office/drawing/2017/decorative" val="1"/>
                    </a:ext>
                  </a:extLst>
                </p:cNvPr>
                <p:cNvSpPr/>
                <p:nvPr/>
              </p:nvSpPr>
              <p:spPr>
                <a:xfrm rot="2700006">
                  <a:off x="3187374" y="2911095"/>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0" name="Freeform 69">
                  <a:extLst>
                    <a:ext uri="{FF2B5EF4-FFF2-40B4-BE49-F238E27FC236}">
                      <a16:creationId xmlns:a16="http://schemas.microsoft.com/office/drawing/2014/main" id="{FAD09C26-56D5-639F-F3E1-2970DFE4B022}"/>
                    </a:ext>
                    <a:ext uri="{C183D7F6-B498-43B3-948B-1728B52AA6E4}">
                      <adec:decorative xmlns:adec="http://schemas.microsoft.com/office/drawing/2017/decorative" val="1"/>
                    </a:ext>
                  </a:extLst>
                </p:cNvPr>
                <p:cNvSpPr/>
                <p:nvPr/>
              </p:nvSpPr>
              <p:spPr>
                <a:xfrm rot="2700006">
                  <a:off x="3300688" y="3023224"/>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1" name="Line 70">
                  <a:extLst>
                    <a:ext uri="{FF2B5EF4-FFF2-40B4-BE49-F238E27FC236}">
                      <a16:creationId xmlns:a16="http://schemas.microsoft.com/office/drawing/2014/main" id="{B51888F9-2E41-74F8-697B-52962A4282E5}"/>
                    </a:ext>
                    <a:ext uri="{C183D7F6-B498-43B3-948B-1728B52AA6E4}">
                      <adec:decorative xmlns:adec="http://schemas.microsoft.com/office/drawing/2017/decorative" val="1"/>
                    </a:ext>
                  </a:extLst>
                </p:cNvPr>
                <p:cNvSpPr/>
                <p:nvPr/>
              </p:nvSpPr>
              <p:spPr>
                <a:xfrm rot="2699990" flipV="1">
                  <a:off x="3193148" y="2913480"/>
                  <a:ext cx="0" cy="107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12" name="Group 6156">
                <a:extLst>
                  <a:ext uri="{FF2B5EF4-FFF2-40B4-BE49-F238E27FC236}">
                    <a16:creationId xmlns:a16="http://schemas.microsoft.com/office/drawing/2014/main" id="{FDFFBBED-4BD7-FDB4-3A59-2CD63002D287}"/>
                  </a:ext>
                </a:extLst>
              </p:cNvPr>
              <p:cNvGrpSpPr/>
              <p:nvPr/>
            </p:nvGrpSpPr>
            <p:grpSpPr>
              <a:xfrm>
                <a:off x="2305832" y="2913480"/>
                <a:ext cx="822762" cy="1079997"/>
                <a:chOff x="2305832" y="2913480"/>
                <a:chExt cx="822762" cy="1079997"/>
              </a:xfrm>
            </p:grpSpPr>
            <p:sp>
              <p:nvSpPr>
                <p:cNvPr id="13" name="Freeform 68">
                  <a:extLst>
                    <a:ext uri="{FF2B5EF4-FFF2-40B4-BE49-F238E27FC236}">
                      <a16:creationId xmlns:a16="http://schemas.microsoft.com/office/drawing/2014/main" id="{2A9AF01D-FCD2-CE73-9FC5-8D9B20756F1E}"/>
                    </a:ext>
                    <a:ext uri="{C183D7F6-B498-43B3-948B-1728B52AA6E4}">
                      <adec:decorative xmlns:adec="http://schemas.microsoft.com/office/drawing/2017/decorative" val="1"/>
                    </a:ext>
                  </a:extLst>
                </p:cNvPr>
                <p:cNvSpPr/>
                <p:nvPr/>
              </p:nvSpPr>
              <p:spPr>
                <a:xfrm rot="18899994" flipH="1">
                  <a:off x="2693395" y="2911079"/>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4" name="Freeform 69">
                  <a:extLst>
                    <a:ext uri="{FF2B5EF4-FFF2-40B4-BE49-F238E27FC236}">
                      <a16:creationId xmlns:a16="http://schemas.microsoft.com/office/drawing/2014/main" id="{650C2CBD-968A-4DFC-2449-558F30FE5B98}"/>
                    </a:ext>
                    <a:ext uri="{C183D7F6-B498-43B3-948B-1728B52AA6E4}">
                      <adec:decorative xmlns:adec="http://schemas.microsoft.com/office/drawing/2017/decorative" val="1"/>
                    </a:ext>
                  </a:extLst>
                </p:cNvPr>
                <p:cNvSpPr/>
                <p:nvPr/>
              </p:nvSpPr>
              <p:spPr>
                <a:xfrm rot="18899994" flipH="1">
                  <a:off x="2582452" y="3023224"/>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5" name="Line 70">
                  <a:extLst>
                    <a:ext uri="{FF2B5EF4-FFF2-40B4-BE49-F238E27FC236}">
                      <a16:creationId xmlns:a16="http://schemas.microsoft.com/office/drawing/2014/main" id="{329BF17E-65C7-9E3B-BE6F-901A6B55DF6E}"/>
                    </a:ext>
                    <a:ext uri="{C183D7F6-B498-43B3-948B-1728B52AA6E4}">
                      <adec:decorative xmlns:adec="http://schemas.microsoft.com/office/drawing/2017/decorative" val="1"/>
                    </a:ext>
                  </a:extLst>
                </p:cNvPr>
                <p:cNvSpPr/>
                <p:nvPr/>
              </p:nvSpPr>
              <p:spPr>
                <a:xfrm rot="18900010" flipH="1" flipV="1">
                  <a:off x="2847386" y="2913480"/>
                  <a:ext cx="0" cy="107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grpSp>
      <p:pic>
        <p:nvPicPr>
          <p:cNvPr id="16" name="Picture 2" descr="Krvavi Uskrs - Plitvice 1991.">
            <a:extLst>
              <a:ext uri="{FF2B5EF4-FFF2-40B4-BE49-F238E27FC236}">
                <a16:creationId xmlns:a16="http://schemas.microsoft.com/office/drawing/2014/main" id="{9340ACAC-3C28-50A0-4D9D-CF98C1C94E6E}"/>
              </a:ext>
            </a:extLst>
          </p:cNvPr>
          <p:cNvPicPr>
            <a:picLocks noChangeAspect="1"/>
          </p:cNvPicPr>
          <p:nvPr/>
        </p:nvPicPr>
        <p:blipFill>
          <a:blip r:embed="rId2"/>
          <a:srcRect r="-1" b="4801"/>
          <a:stretch>
            <a:fillRect/>
          </a:stretch>
        </p:blipFill>
        <p:spPr>
          <a:xfrm>
            <a:off x="6080458" y="6309"/>
            <a:ext cx="6111538" cy="6858000"/>
          </a:xfrm>
          <a:prstGeom prst="rect">
            <a:avLst/>
          </a:prstGeom>
          <a:noFill/>
          <a:ln cap="flat">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A30B9B-2AD5-00EB-FF7F-386265B4A046}"/>
              </a:ext>
            </a:extLst>
          </p:cNvPr>
          <p:cNvSpPr>
            <a:spLocks noGrp="1"/>
          </p:cNvSpPr>
          <p:nvPr>
            <p:ph type="title"/>
          </p:nvPr>
        </p:nvSpPr>
        <p:spPr>
          <a:xfrm>
            <a:off x="4679049" y="-524490"/>
            <a:ext cx="5761660" cy="2246397"/>
          </a:xfrm>
        </p:spPr>
        <p:txBody>
          <a:bodyPr/>
          <a:lstStyle/>
          <a:p>
            <a:r>
              <a:rPr lang="hr-HR" dirty="0"/>
              <a:t>TRPINJSKA CESTA</a:t>
            </a:r>
          </a:p>
        </p:txBody>
      </p:sp>
      <p:sp>
        <p:nvSpPr>
          <p:cNvPr id="3" name="Rezervirano mjesto teksta 2">
            <a:extLst>
              <a:ext uri="{FF2B5EF4-FFF2-40B4-BE49-F238E27FC236}">
                <a16:creationId xmlns:a16="http://schemas.microsoft.com/office/drawing/2014/main" id="{1454B807-C407-420B-7CD0-2880E4110D42}"/>
              </a:ext>
            </a:extLst>
          </p:cNvPr>
          <p:cNvSpPr>
            <a:spLocks noGrp="1"/>
          </p:cNvSpPr>
          <p:nvPr>
            <p:ph type="body" idx="1"/>
          </p:nvPr>
        </p:nvSpPr>
        <p:spPr>
          <a:xfrm>
            <a:off x="505531" y="2922653"/>
            <a:ext cx="5435088" cy="2246397"/>
          </a:xfrm>
        </p:spPr>
        <p:txBody>
          <a:bodyPr vert="horz" wrap="square" lIns="91440" tIns="45720" rIns="91440" bIns="45720" anchor="ctr" anchorCtr="1" compatLnSpc="1">
            <a:noAutofit/>
          </a:bodyPr>
          <a:lstStyle/>
          <a:p>
            <a:pPr marL="342900" indent="-342900" algn="l">
              <a:buFont typeface="Arial" pitchFamily="2"/>
              <a:buChar char="•"/>
            </a:pPr>
            <a:r>
              <a:rPr lang="hr-HR" sz="2000" i="0" dirty="0"/>
              <a:t>Trpinjska cesta -</a:t>
            </a:r>
            <a:endParaRPr lang="sr-Latn-RS" sz="2000" dirty="0"/>
          </a:p>
          <a:p>
            <a:pPr algn="l"/>
            <a:r>
              <a:rPr lang="hr-HR" sz="2000" i="0" dirty="0"/>
              <a:t>U Vukovaru poznata je kao jedno od najvažnijih mjesta obrane grada tijekom Domovinskog rata 1991. godine. Tijekom bitke za Vukovar postala je poznata kao „groblje tenkova“, jer su hrvatski branitelji ondje uništili veliki broj tenkova JNA. Cesta prolazi kroz sjeverni dio grada i danas je simbol herojstva i otpora branitelja Vukovara.</a:t>
            </a:r>
            <a:endParaRPr lang="sr-Latn-RS" sz="2000"/>
          </a:p>
          <a:p>
            <a:pPr marL="342900" indent="-342900" algn="l">
              <a:buFont typeface="Arial" pitchFamily="2"/>
              <a:buChar char="•"/>
            </a:pPr>
            <a:endParaRPr lang="hr-HR" sz="2000" dirty="0"/>
          </a:p>
        </p:txBody>
      </p:sp>
      <p:pic>
        <p:nvPicPr>
          <p:cNvPr id="4" name="Slika 3" descr="Slika na kojoj se prikazuje vanjski, nebo, oružje, tlo&#10;&#10;Sadržaj generiran uz AI možda nije točan.">
            <a:extLst>
              <a:ext uri="{FF2B5EF4-FFF2-40B4-BE49-F238E27FC236}">
                <a16:creationId xmlns:a16="http://schemas.microsoft.com/office/drawing/2014/main" id="{E53E4448-E696-7E2C-528F-9C0E109EA641}"/>
              </a:ext>
            </a:extLst>
          </p:cNvPr>
          <p:cNvPicPr>
            <a:picLocks noChangeAspect="1"/>
          </p:cNvPicPr>
          <p:nvPr/>
        </p:nvPicPr>
        <p:blipFill>
          <a:blip r:embed="rId2"/>
          <a:stretch>
            <a:fillRect/>
          </a:stretch>
        </p:blipFill>
        <p:spPr>
          <a:xfrm>
            <a:off x="6228663" y="1544447"/>
            <a:ext cx="5755367" cy="4236506"/>
          </a:xfrm>
          <a:prstGeom prst="rect">
            <a:avLst/>
          </a:prstGeom>
        </p:spPr>
      </p:pic>
    </p:spTree>
    <p:extLst>
      <p:ext uri="{BB962C8B-B14F-4D97-AF65-F5344CB8AC3E}">
        <p14:creationId xmlns:p14="http://schemas.microsoft.com/office/powerpoint/2010/main" val="4992355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name="Slide10">
    <p:bg>
      <p:bgPr>
        <a:solidFill>
          <a:srgbClr val="DAE3E3"/>
        </a:solidFill>
        <a:effectLst/>
      </p:bgPr>
    </p:bg>
    <p:spTree>
      <p:nvGrpSpPr>
        <p:cNvPr id="1" name=""/>
        <p:cNvGrpSpPr/>
        <p:nvPr/>
      </p:nvGrpSpPr>
      <p:grpSpPr>
        <a:xfrm>
          <a:off x="0" y="0"/>
          <a:ext cx="0" cy="0"/>
          <a:chOff x="0" y="0"/>
          <a:chExt cx="0" cy="0"/>
        </a:xfrm>
      </p:grpSpPr>
      <p:sp>
        <p:nvSpPr>
          <p:cNvPr id="2" name="Rectangle 8200">
            <a:extLst>
              <a:ext uri="{FF2B5EF4-FFF2-40B4-BE49-F238E27FC236}">
                <a16:creationId xmlns:a16="http://schemas.microsoft.com/office/drawing/2014/main" id="{3EFC9D61-0372-0CF4-DB9E-8F824E74EFEC}"/>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Naslov 1">
            <a:extLst>
              <a:ext uri="{FF2B5EF4-FFF2-40B4-BE49-F238E27FC236}">
                <a16:creationId xmlns:a16="http://schemas.microsoft.com/office/drawing/2014/main" id="{A85F538B-077C-1FBD-BD11-4D0925A2263B}"/>
              </a:ext>
            </a:extLst>
          </p:cNvPr>
          <p:cNvSpPr txBox="1">
            <a:spLocks noGrp="1"/>
          </p:cNvSpPr>
          <p:nvPr>
            <p:ph type="ctrTitle"/>
          </p:nvPr>
        </p:nvSpPr>
        <p:spPr>
          <a:xfrm>
            <a:off x="5537204" y="540510"/>
            <a:ext cx="5568952" cy="2080826"/>
          </a:xfrm>
        </p:spPr>
        <p:txBody>
          <a:bodyPr/>
          <a:lstStyle/>
          <a:p>
            <a:pPr lvl="0"/>
            <a:r>
              <a:rPr lang="hr-HR"/>
              <a:t>BITNE OSOBE ZA VUKOVAR</a:t>
            </a:r>
            <a:endParaRPr lang="en-US"/>
          </a:p>
        </p:txBody>
      </p:sp>
      <p:sp>
        <p:nvSpPr>
          <p:cNvPr id="4" name="Podnaslov 2">
            <a:extLst>
              <a:ext uri="{FF2B5EF4-FFF2-40B4-BE49-F238E27FC236}">
                <a16:creationId xmlns:a16="http://schemas.microsoft.com/office/drawing/2014/main" id="{906185A5-6AD3-3D26-5A39-BA9BBED48971}"/>
              </a:ext>
            </a:extLst>
          </p:cNvPr>
          <p:cNvSpPr txBox="1">
            <a:spLocks noGrp="1"/>
          </p:cNvSpPr>
          <p:nvPr>
            <p:ph type="subTitle" idx="1"/>
          </p:nvPr>
        </p:nvSpPr>
        <p:spPr>
          <a:xfrm>
            <a:off x="5537204" y="3286259"/>
            <a:ext cx="5568952" cy="2020531"/>
          </a:xfrm>
        </p:spPr>
        <p:txBody>
          <a:bodyPr vert="horz" wrap="square" lIns="91440" tIns="45720" rIns="91440" bIns="45720" anchor="t" anchorCtr="1" compatLnSpc="1">
            <a:noAutofit/>
          </a:bodyPr>
          <a:lstStyle/>
          <a:p>
            <a:pPr marL="342900" lvl="0" indent="-342900" algn="l">
              <a:lnSpc>
                <a:spcPct val="115000"/>
              </a:lnSpc>
              <a:buFont typeface="Arial" pitchFamily="2"/>
              <a:buChar char="•"/>
            </a:pPr>
            <a:r>
              <a:rPr lang="hr-HR" sz="2000" dirty="0"/>
              <a:t>Siniša Glavašević-pisac i novinar koji je tijekom rata izvještavao događaje u Vukovaru, ubijen i odveden u masovnu grobnicu</a:t>
            </a:r>
            <a:r>
              <a:rPr lang="sr-RS" sz="2000" dirty="0"/>
              <a:t>​</a:t>
            </a:r>
            <a:endParaRPr lang="sr-Latn-RS" sz="2000" dirty="0"/>
          </a:p>
          <a:p>
            <a:pPr marL="342900" lvl="0" indent="-342900" algn="l">
              <a:lnSpc>
                <a:spcPct val="115000"/>
              </a:lnSpc>
              <a:buFont typeface="Arial" pitchFamily="2"/>
              <a:buChar char="•"/>
            </a:pPr>
            <a:r>
              <a:rPr lang="hr-HR" sz="2000" dirty="0"/>
              <a:t>Jean-Michel </a:t>
            </a:r>
            <a:r>
              <a:rPr lang="hr-HR" sz="2000" err="1"/>
              <a:t>Nicolier</a:t>
            </a:r>
            <a:r>
              <a:rPr lang="hr-HR" sz="2000" dirty="0"/>
              <a:t>-francuz koji je pomagao Hrvatskoj u ratu, zbog njegove majke Europa je pomogla hrvatskoj</a:t>
            </a:r>
            <a:r>
              <a:rPr lang="sr-RS" sz="2000" dirty="0"/>
              <a:t>​</a:t>
            </a:r>
          </a:p>
          <a:p>
            <a:pPr lvl="0">
              <a:lnSpc>
                <a:spcPct val="115000"/>
              </a:lnSpc>
            </a:pPr>
            <a:endParaRPr lang="en-US" sz="1700"/>
          </a:p>
        </p:txBody>
      </p:sp>
      <p:pic>
        <p:nvPicPr>
          <p:cNvPr id="5" name="Picture 4" descr="Jean-Michel Nicolier – Wikipedija">
            <a:extLst>
              <a:ext uri="{FF2B5EF4-FFF2-40B4-BE49-F238E27FC236}">
                <a16:creationId xmlns:a16="http://schemas.microsoft.com/office/drawing/2014/main" id="{2224BEE7-1D03-E583-5E6F-B73D395F4885}"/>
              </a:ext>
            </a:extLst>
          </p:cNvPr>
          <p:cNvPicPr>
            <a:picLocks noChangeAspect="1"/>
          </p:cNvPicPr>
          <p:nvPr/>
        </p:nvPicPr>
        <p:blipFill>
          <a:blip r:embed="rId2"/>
          <a:srcRect r="-1" b="5910"/>
          <a:stretch>
            <a:fillRect/>
          </a:stretch>
        </p:blipFill>
        <p:spPr>
          <a:xfrm>
            <a:off x="539998" y="540035"/>
            <a:ext cx="3892299" cy="2753999"/>
          </a:xfrm>
          <a:prstGeom prst="rect">
            <a:avLst/>
          </a:prstGeom>
          <a:noFill/>
          <a:ln cap="flat">
            <a:noFill/>
          </a:ln>
        </p:spPr>
      </p:pic>
      <p:grpSp>
        <p:nvGrpSpPr>
          <p:cNvPr id="6" name="Group 8202">
            <a:extLst>
              <a:ext uri="{FF2B5EF4-FFF2-40B4-BE49-F238E27FC236}">
                <a16:creationId xmlns:a16="http://schemas.microsoft.com/office/drawing/2014/main" id="{FF9010AC-5FCD-14CF-D526-9FE5CF0AA121}"/>
              </a:ext>
            </a:extLst>
          </p:cNvPr>
          <p:cNvGrpSpPr/>
          <p:nvPr/>
        </p:nvGrpSpPr>
        <p:grpSpPr>
          <a:xfrm>
            <a:off x="10691630" y="265084"/>
            <a:ext cx="951845" cy="1214487"/>
            <a:chOff x="10691630" y="265084"/>
            <a:chExt cx="951845" cy="1214487"/>
          </a:xfrm>
        </p:grpSpPr>
        <p:sp>
          <p:nvSpPr>
            <p:cNvPr id="7" name="Oval 8203">
              <a:extLst>
                <a:ext uri="{FF2B5EF4-FFF2-40B4-BE49-F238E27FC236}">
                  <a16:creationId xmlns:a16="http://schemas.microsoft.com/office/drawing/2014/main" id="{2A474C5B-521D-D8A0-9849-7123A6F9399C}"/>
                </a:ext>
                <a:ext uri="{C183D7F6-B498-43B3-948B-1728B52AA6E4}">
                  <adec:decorative xmlns:adec="http://schemas.microsoft.com/office/drawing/2017/decorative" val="1"/>
                </a:ext>
              </a:extLst>
            </p:cNvPr>
            <p:cNvSpPr/>
            <p:nvPr/>
          </p:nvSpPr>
          <p:spPr>
            <a:xfrm rot="10799991">
              <a:off x="10826789" y="265084"/>
              <a:ext cx="340412" cy="3404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nvGrpSpPr>
            <p:cNvPr id="8" name="Group 8204">
              <a:extLst>
                <a:ext uri="{FF2B5EF4-FFF2-40B4-BE49-F238E27FC236}">
                  <a16:creationId xmlns:a16="http://schemas.microsoft.com/office/drawing/2014/main" id="{CA2DC170-11E4-B8C3-574D-253C9018EEA9}"/>
                </a:ext>
              </a:extLst>
            </p:cNvPr>
            <p:cNvGrpSpPr/>
            <p:nvPr/>
          </p:nvGrpSpPr>
          <p:grpSpPr>
            <a:xfrm>
              <a:off x="10691630" y="547167"/>
              <a:ext cx="951845" cy="932404"/>
              <a:chOff x="10691630" y="547167"/>
              <a:chExt cx="951845" cy="932404"/>
            </a:xfrm>
          </p:grpSpPr>
          <p:grpSp>
            <p:nvGrpSpPr>
              <p:cNvPr id="9" name="Group 8205">
                <a:extLst>
                  <a:ext uri="{FF2B5EF4-FFF2-40B4-BE49-F238E27FC236}">
                    <a16:creationId xmlns:a16="http://schemas.microsoft.com/office/drawing/2014/main" id="{52AD413C-498A-0547-29D5-CB8CB7724092}"/>
                  </a:ext>
                </a:extLst>
              </p:cNvPr>
              <p:cNvGrpSpPr/>
              <p:nvPr/>
            </p:nvGrpSpPr>
            <p:grpSpPr>
              <a:xfrm>
                <a:off x="10691630" y="547974"/>
                <a:ext cx="932404" cy="822753"/>
                <a:chOff x="10691630" y="547974"/>
                <a:chExt cx="932404" cy="822753"/>
              </a:xfrm>
            </p:grpSpPr>
            <p:sp>
              <p:nvSpPr>
                <p:cNvPr id="10" name="Freeform 68">
                  <a:extLst>
                    <a:ext uri="{FF2B5EF4-FFF2-40B4-BE49-F238E27FC236}">
                      <a16:creationId xmlns:a16="http://schemas.microsoft.com/office/drawing/2014/main" id="{BF91BCF8-17EE-4762-6AE7-5432553AE00E}"/>
                    </a:ext>
                    <a:ext uri="{C183D7F6-B498-43B3-948B-1728B52AA6E4}">
                      <adec:decorative xmlns:adec="http://schemas.microsoft.com/office/drawing/2017/decorative" val="1"/>
                    </a:ext>
                  </a:extLst>
                </p:cNvPr>
                <p:cNvSpPr/>
                <p:nvPr/>
              </p:nvSpPr>
              <p:spPr>
                <a:xfrm rot="13499997">
                  <a:off x="11056014" y="660102"/>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1" name="Freeform 69">
                  <a:extLst>
                    <a:ext uri="{FF2B5EF4-FFF2-40B4-BE49-F238E27FC236}">
                      <a16:creationId xmlns:a16="http://schemas.microsoft.com/office/drawing/2014/main" id="{89A5FA5D-05C4-1728-3075-AEB4FCB94308}"/>
                    </a:ext>
                    <a:ext uri="{C183D7F6-B498-43B3-948B-1728B52AA6E4}">
                      <adec:decorative xmlns:adec="http://schemas.microsoft.com/office/drawing/2017/decorative" val="1"/>
                    </a:ext>
                  </a:extLst>
                </p:cNvPr>
                <p:cNvSpPr/>
                <p:nvPr/>
              </p:nvSpPr>
              <p:spPr>
                <a:xfrm rot="13499997">
                  <a:off x="10945087" y="547974"/>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2" name="Line 70">
                  <a:extLst>
                    <a:ext uri="{FF2B5EF4-FFF2-40B4-BE49-F238E27FC236}">
                      <a16:creationId xmlns:a16="http://schemas.microsoft.com/office/drawing/2014/main" id="{44DF8352-FBF8-B1D5-059D-8B2614043219}"/>
                    </a:ext>
                    <a:ext uri="{C183D7F6-B498-43B3-948B-1728B52AA6E4}">
                      <adec:decorative xmlns:adec="http://schemas.microsoft.com/office/drawing/2017/decorative" val="1"/>
                    </a:ext>
                  </a:extLst>
                </p:cNvPr>
                <p:cNvSpPr/>
                <p:nvPr/>
              </p:nvSpPr>
              <p:spPr>
                <a:xfrm rot="13500015" flipV="1">
                  <a:off x="11157832" y="414316"/>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nvGrpSpPr>
              <p:cNvPr id="13" name="Group 8206">
                <a:extLst>
                  <a:ext uri="{FF2B5EF4-FFF2-40B4-BE49-F238E27FC236}">
                    <a16:creationId xmlns:a16="http://schemas.microsoft.com/office/drawing/2014/main" id="{270AA198-3F9C-9D9B-A542-EF9E767A139F}"/>
                  </a:ext>
                </a:extLst>
              </p:cNvPr>
              <p:cNvGrpSpPr/>
              <p:nvPr/>
            </p:nvGrpSpPr>
            <p:grpSpPr>
              <a:xfrm>
                <a:off x="11326306" y="547167"/>
                <a:ext cx="317169" cy="932404"/>
                <a:chOff x="11326306" y="547167"/>
                <a:chExt cx="317169" cy="932404"/>
              </a:xfrm>
            </p:grpSpPr>
            <p:sp>
              <p:nvSpPr>
                <p:cNvPr id="14" name="Freeform 68">
                  <a:extLst>
                    <a:ext uri="{FF2B5EF4-FFF2-40B4-BE49-F238E27FC236}">
                      <a16:creationId xmlns:a16="http://schemas.microsoft.com/office/drawing/2014/main" id="{F7238A9E-16E6-1280-D3E4-086E4EE191A9}"/>
                    </a:ext>
                    <a:ext uri="{C183D7F6-B498-43B3-948B-1728B52AA6E4}">
                      <adec:decorative xmlns:adec="http://schemas.microsoft.com/office/drawing/2017/decorative" val="1"/>
                    </a:ext>
                  </a:extLst>
                </p:cNvPr>
                <p:cNvSpPr/>
                <p:nvPr/>
              </p:nvSpPr>
              <p:spPr>
                <a:xfrm rot="10800009" flipH="1">
                  <a:off x="11326306" y="768946"/>
                  <a:ext cx="159773" cy="710625"/>
                </a:xfrm>
                <a:custGeom>
                  <a:avLst/>
                  <a:gdLst>
                    <a:gd name="f0" fmla="val 10800000"/>
                    <a:gd name="f1" fmla="val 5400000"/>
                    <a:gd name="f2" fmla="val 180"/>
                    <a:gd name="f3" fmla="val w"/>
                    <a:gd name="f4" fmla="val h"/>
                    <a:gd name="f5" fmla="val 0"/>
                    <a:gd name="f6" fmla="val 67"/>
                    <a:gd name="f7" fmla="val 298"/>
                    <a:gd name="f8" fmla="val 149"/>
                    <a:gd name="f9" fmla="val 208"/>
                    <a:gd name="f10" fmla="val 26"/>
                    <a:gd name="f11" fmla="val 261"/>
                    <a:gd name="f12" fmla="val 36"/>
                    <a:gd name="f13" fmla="val 89"/>
                    <a:gd name="f14" fmla="+- 0 0 -90"/>
                    <a:gd name="f15" fmla="*/ f3 1 67"/>
                    <a:gd name="f16" fmla="*/ f4 1 298"/>
                    <a:gd name="f17" fmla="+- f7 0 f5"/>
                    <a:gd name="f18" fmla="+- f6 0 f5"/>
                    <a:gd name="f19" fmla="*/ f14 f0 1"/>
                    <a:gd name="f20" fmla="*/ f18 1 67"/>
                    <a:gd name="f21" fmla="*/ f17 1 298"/>
                    <a:gd name="f22" fmla="*/ 0 f18 1"/>
                    <a:gd name="f23" fmla="*/ 149 f17 1"/>
                    <a:gd name="f24" fmla="*/ 67 f18 1"/>
                    <a:gd name="f25" fmla="*/ 298 f17 1"/>
                    <a:gd name="f26" fmla="*/ 0 f17 1"/>
                    <a:gd name="f27" fmla="*/ f19 1 f2"/>
                    <a:gd name="f28" fmla="*/ f22 1 67"/>
                    <a:gd name="f29" fmla="*/ f23 1 298"/>
                    <a:gd name="f30" fmla="*/ f24 1 67"/>
                    <a:gd name="f31" fmla="*/ f25 1 298"/>
                    <a:gd name="f32" fmla="*/ f26 1 298"/>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67" h="298">
                      <a:moveTo>
                        <a:pt x="f5" y="f8"/>
                      </a:moveTo>
                      <a:cubicBezTo>
                        <a:pt x="f5" y="f9"/>
                        <a:pt x="f10" y="f11"/>
                        <a:pt x="f6" y="f7"/>
                      </a:cubicBezTo>
                      <a:cubicBezTo>
                        <a:pt x="f6" y="f5"/>
                        <a:pt x="f6" y="f5"/>
                        <a:pt x="f6" y="f5"/>
                      </a:cubicBezTo>
                      <a:cubicBezTo>
                        <a:pt x="f10" y="f12"/>
                        <a:pt x="f5" y="f13"/>
                        <a:pt x="f5" y="f8"/>
                      </a:cubicBezTo>
                      <a:close/>
                    </a:path>
                  </a:pathLst>
                </a:custGeom>
                <a:gradFill>
                  <a:gsLst>
                    <a:gs pos="0">
                      <a:srgbClr val="FFFFFF">
                        <a:alpha val="80000"/>
                      </a:srgbClr>
                    </a:gs>
                    <a:gs pos="100000">
                      <a:srgbClr val="FFFFFF">
                        <a:alpha val="20000"/>
                      </a:srgbClr>
                    </a:gs>
                  </a:gsLst>
                  <a:lin ang="189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5" name="Freeform 69">
                  <a:extLst>
                    <a:ext uri="{FF2B5EF4-FFF2-40B4-BE49-F238E27FC236}">
                      <a16:creationId xmlns:a16="http://schemas.microsoft.com/office/drawing/2014/main" id="{C9A37DB7-28BE-E16B-1334-9587B1A9E6A4}"/>
                    </a:ext>
                    <a:ext uri="{C183D7F6-B498-43B3-948B-1728B52AA6E4}">
                      <adec:decorative xmlns:adec="http://schemas.microsoft.com/office/drawing/2017/decorative" val="1"/>
                    </a:ext>
                  </a:extLst>
                </p:cNvPr>
                <p:cNvSpPr/>
                <p:nvPr/>
              </p:nvSpPr>
              <p:spPr>
                <a:xfrm rot="10800009" flipH="1">
                  <a:off x="11486089" y="768946"/>
                  <a:ext cx="157386" cy="710625"/>
                </a:xfrm>
                <a:custGeom>
                  <a:avLst/>
                  <a:gdLst>
                    <a:gd name="f0" fmla="val 10800000"/>
                    <a:gd name="f1" fmla="val 5400000"/>
                    <a:gd name="f2" fmla="val 180"/>
                    <a:gd name="f3" fmla="val w"/>
                    <a:gd name="f4" fmla="val h"/>
                    <a:gd name="f5" fmla="val 0"/>
                    <a:gd name="f6" fmla="val 66"/>
                    <a:gd name="f7" fmla="val 298"/>
                    <a:gd name="f8" fmla="val 41"/>
                    <a:gd name="f9" fmla="val 261"/>
                    <a:gd name="f10" fmla="val 208"/>
                    <a:gd name="f11" fmla="val 149"/>
                    <a:gd name="f12" fmla="val 89"/>
                    <a:gd name="f13" fmla="val 36"/>
                    <a:gd name="f14" fmla="+- 0 0 -90"/>
                    <a:gd name="f15" fmla="*/ f3 1 66"/>
                    <a:gd name="f16" fmla="*/ f4 1 298"/>
                    <a:gd name="f17" fmla="+- f7 0 f5"/>
                    <a:gd name="f18" fmla="+- f6 0 f5"/>
                    <a:gd name="f19" fmla="*/ f14 f0 1"/>
                    <a:gd name="f20" fmla="*/ f18 1 66"/>
                    <a:gd name="f21" fmla="*/ f17 1 298"/>
                    <a:gd name="f22" fmla="*/ 0 f18 1"/>
                    <a:gd name="f23" fmla="*/ 0 f17 1"/>
                    <a:gd name="f24" fmla="*/ 298 f17 1"/>
                    <a:gd name="f25" fmla="*/ 66 f18 1"/>
                    <a:gd name="f26" fmla="*/ 149 f17 1"/>
                    <a:gd name="f27" fmla="*/ f19 1 f2"/>
                    <a:gd name="f28" fmla="*/ f22 1 66"/>
                    <a:gd name="f29" fmla="*/ f23 1 298"/>
                    <a:gd name="f30" fmla="*/ f24 1 298"/>
                    <a:gd name="f31" fmla="*/ f25 1 66"/>
                    <a:gd name="f32" fmla="*/ f26 1 298"/>
                    <a:gd name="f33" fmla="*/ 0 1 f20"/>
                    <a:gd name="f34" fmla="*/ f6 1 f20"/>
                    <a:gd name="f35" fmla="*/ 0 1 f21"/>
                    <a:gd name="f36" fmla="*/ f7 1 f21"/>
                    <a:gd name="f37" fmla="+- f27 0 f1"/>
                    <a:gd name="f38" fmla="*/ f28 1 f20"/>
                    <a:gd name="f39" fmla="*/ f29 1 f21"/>
                    <a:gd name="f40" fmla="*/ f30 1 f21"/>
                    <a:gd name="f41" fmla="*/ f31 1 f20"/>
                    <a:gd name="f42" fmla="*/ f32 1 f21"/>
                    <a:gd name="f43" fmla="*/ f33 f15 1"/>
                    <a:gd name="f44" fmla="*/ f34 f15 1"/>
                    <a:gd name="f45" fmla="*/ f36 f16 1"/>
                    <a:gd name="f46" fmla="*/ f35 f16 1"/>
                    <a:gd name="f47" fmla="*/ f38 f15 1"/>
                    <a:gd name="f48" fmla="*/ f39 f16 1"/>
                    <a:gd name="f49" fmla="*/ f40 f16 1"/>
                    <a:gd name="f50" fmla="*/ f41 f15 1"/>
                    <a:gd name="f51" fmla="*/ f42 f16 1"/>
                  </a:gdLst>
                  <a:ahLst/>
                  <a:cxnLst>
                    <a:cxn ang="3cd4">
                      <a:pos x="hc" y="t"/>
                    </a:cxn>
                    <a:cxn ang="0">
                      <a:pos x="r" y="vc"/>
                    </a:cxn>
                    <a:cxn ang="cd4">
                      <a:pos x="hc" y="b"/>
                    </a:cxn>
                    <a:cxn ang="cd2">
                      <a:pos x="l" y="vc"/>
                    </a:cxn>
                    <a:cxn ang="f37">
                      <a:pos x="f47" y="f48"/>
                    </a:cxn>
                    <a:cxn ang="f37">
                      <a:pos x="f47" y="f49"/>
                    </a:cxn>
                    <a:cxn ang="f37">
                      <a:pos x="f50" y="f51"/>
                    </a:cxn>
                    <a:cxn ang="f37">
                      <a:pos x="f47" y="f48"/>
                    </a:cxn>
                  </a:cxnLst>
                  <a:rect l="f43" t="f46" r="f44" b="f45"/>
                  <a:pathLst>
                    <a:path w="66" h="298">
                      <a:moveTo>
                        <a:pt x="f5" y="f5"/>
                      </a:moveTo>
                      <a:cubicBezTo>
                        <a:pt x="f5" y="f7"/>
                        <a:pt x="f5" y="f7"/>
                        <a:pt x="f5" y="f7"/>
                      </a:cubicBezTo>
                      <a:cubicBezTo>
                        <a:pt x="f8" y="f9"/>
                        <a:pt x="f6" y="f10"/>
                        <a:pt x="f6" y="f11"/>
                      </a:cubicBezTo>
                      <a:cubicBezTo>
                        <a:pt x="f6" y="f12"/>
                        <a:pt x="f8" y="f13"/>
                        <a:pt x="f5" y="f5"/>
                      </a:cubicBezTo>
                      <a:close/>
                    </a:path>
                  </a:pathLst>
                </a:custGeom>
                <a:gradFill>
                  <a:gsLst>
                    <a:gs pos="0">
                      <a:srgbClr val="FFFFFF">
                        <a:alpha val="80000"/>
                      </a:srgbClr>
                    </a:gs>
                    <a:gs pos="100000">
                      <a:srgbClr val="FFFFFF">
                        <a:alpha val="10000"/>
                      </a:srgbClr>
                    </a:gs>
                  </a:gsLst>
                  <a:lin ang="27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16" name="Line 70">
                  <a:extLst>
                    <a:ext uri="{FF2B5EF4-FFF2-40B4-BE49-F238E27FC236}">
                      <a16:creationId xmlns:a16="http://schemas.microsoft.com/office/drawing/2014/main" id="{E3400535-665A-EEFA-EA2E-D26B376964F9}"/>
                    </a:ext>
                    <a:ext uri="{C183D7F6-B498-43B3-948B-1728B52AA6E4}">
                      <adec:decorative xmlns:adec="http://schemas.microsoft.com/office/drawing/2017/decorative" val="1"/>
                    </a:ext>
                  </a:extLst>
                </p:cNvPr>
                <p:cNvSpPr/>
                <p:nvPr/>
              </p:nvSpPr>
              <p:spPr>
                <a:xfrm rot="10799991" flipH="1" flipV="1">
                  <a:off x="11486089" y="547167"/>
                  <a:ext cx="0" cy="93240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grpSp>
      </p:grpSp>
      <p:pic>
        <p:nvPicPr>
          <p:cNvPr id="17" name="Picture 2" descr="Siniša">
            <a:extLst>
              <a:ext uri="{FF2B5EF4-FFF2-40B4-BE49-F238E27FC236}">
                <a16:creationId xmlns:a16="http://schemas.microsoft.com/office/drawing/2014/main" id="{A5D2A3C9-45C7-DC80-C374-651B48D18E25}"/>
              </a:ext>
            </a:extLst>
          </p:cNvPr>
          <p:cNvPicPr>
            <a:picLocks noChangeAspect="1"/>
          </p:cNvPicPr>
          <p:nvPr/>
        </p:nvPicPr>
        <p:blipFill>
          <a:blip r:embed="rId3"/>
          <a:srcRect t="22479" r="1" b="31066"/>
          <a:stretch>
            <a:fillRect/>
          </a:stretch>
        </p:blipFill>
        <p:spPr>
          <a:xfrm>
            <a:off x="539998" y="3564002"/>
            <a:ext cx="3892299" cy="2753999"/>
          </a:xfrm>
          <a:prstGeom prst="rect">
            <a:avLst/>
          </a:prstGeom>
          <a:noFill/>
          <a:ln cap="flat">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C8F79E-35FC-77FD-96A7-25441653FF0D}"/>
              </a:ext>
            </a:extLst>
          </p:cNvPr>
          <p:cNvSpPr txBox="1">
            <a:spLocks noGrp="1"/>
          </p:cNvSpPr>
          <p:nvPr>
            <p:ph type="title"/>
          </p:nvPr>
        </p:nvSpPr>
        <p:spPr>
          <a:xfrm>
            <a:off x="3616241" y="-214115"/>
            <a:ext cx="4636803" cy="2246397"/>
          </a:xfrm>
        </p:spPr>
        <p:txBody>
          <a:bodyPr/>
          <a:lstStyle/>
          <a:p>
            <a:pPr lvl="0"/>
            <a:r>
              <a:rPr lang="hr-HR"/>
              <a:t>PAD VUKOVARA</a:t>
            </a:r>
            <a:endParaRPr lang="en-US"/>
          </a:p>
        </p:txBody>
      </p:sp>
      <p:sp>
        <p:nvSpPr>
          <p:cNvPr id="3" name="Rezervirano mjesto teksta 2">
            <a:extLst>
              <a:ext uri="{FF2B5EF4-FFF2-40B4-BE49-F238E27FC236}">
                <a16:creationId xmlns:a16="http://schemas.microsoft.com/office/drawing/2014/main" id="{C9F76849-F2AF-5620-0BBC-82358E524BA1}"/>
              </a:ext>
            </a:extLst>
          </p:cNvPr>
          <p:cNvSpPr txBox="1">
            <a:spLocks noGrp="1"/>
          </p:cNvSpPr>
          <p:nvPr>
            <p:ph type="body" idx="1"/>
          </p:nvPr>
        </p:nvSpPr>
        <p:spPr>
          <a:xfrm>
            <a:off x="613" y="1734820"/>
            <a:ext cx="6224319" cy="3815110"/>
          </a:xfrm>
        </p:spPr>
        <p:txBody>
          <a:bodyPr/>
          <a:lstStyle/>
          <a:p>
            <a:pPr marL="342900" lvl="0" indent="-342900" algn="l">
              <a:buFont typeface="Arial" pitchFamily="2"/>
              <a:buChar char="•"/>
            </a:pPr>
            <a:r>
              <a:rPr lang="en-US" sz="2000" i="0" dirty="0"/>
              <a:t>8.studenog 1991. - pad </a:t>
            </a:r>
            <a:r>
              <a:rPr lang="en-US" sz="2000" i="0" err="1"/>
              <a:t>grada</a:t>
            </a:r>
            <a:r>
              <a:rPr lang="en-US" sz="2000" i="0" dirty="0"/>
              <a:t> </a:t>
            </a:r>
            <a:r>
              <a:rPr lang="en-US" sz="2000" i="0" err="1"/>
              <a:t>Vukuvara</a:t>
            </a:r>
            <a:r>
              <a:rPr lang="en-US" sz="2000" i="0" dirty="0"/>
              <a:t> </a:t>
            </a:r>
            <a:r>
              <a:rPr lang="en-US" sz="2000" i="0" err="1"/>
              <a:t>nakon</a:t>
            </a:r>
            <a:r>
              <a:rPr lang="en-US" sz="2000" i="0" dirty="0"/>
              <a:t> 87 dana </a:t>
            </a:r>
            <a:r>
              <a:rPr lang="en-US" sz="2000" i="0" err="1"/>
              <a:t>podopsadom</a:t>
            </a:r>
            <a:r>
              <a:rPr lang="en-US" sz="2000" i="0" dirty="0"/>
              <a:t> JNA </a:t>
            </a:r>
            <a:r>
              <a:rPr lang="en-US" sz="2000" i="0" err="1"/>
              <a:t>i</a:t>
            </a:r>
            <a:r>
              <a:rPr lang="en-US" sz="2000" i="0" dirty="0"/>
              <a:t> </a:t>
            </a:r>
            <a:r>
              <a:rPr lang="en-US" sz="2000" i="0" err="1"/>
              <a:t>paravojnih</a:t>
            </a:r>
            <a:r>
              <a:rPr lang="en-US" sz="2000" i="0" dirty="0"/>
              <a:t> </a:t>
            </a:r>
            <a:r>
              <a:rPr lang="en-US" sz="2000" i="0" err="1"/>
              <a:t>srpskih</a:t>
            </a:r>
            <a:r>
              <a:rPr lang="en-US" sz="2000" i="0" dirty="0"/>
              <a:t> </a:t>
            </a:r>
            <a:r>
              <a:rPr lang="en-US" sz="2000" i="0" err="1"/>
              <a:t>snaga</a:t>
            </a:r>
            <a:r>
              <a:rPr lang="en-US" sz="2000" i="0" dirty="0"/>
              <a:t>​</a:t>
            </a:r>
            <a:endParaRPr lang="sr-Latn-RS"/>
          </a:p>
          <a:p>
            <a:pPr marL="342900" lvl="0" indent="-342900" algn="l">
              <a:buFont typeface="Arial" pitchFamily="2"/>
              <a:buChar char="•"/>
            </a:pPr>
            <a:r>
              <a:rPr lang="en-US" sz="2000" i="0" err="1"/>
              <a:t>Mnogi</a:t>
            </a:r>
            <a:r>
              <a:rPr lang="en-US" sz="2000" i="0" dirty="0"/>
              <a:t> </a:t>
            </a:r>
            <a:r>
              <a:rPr lang="en-US" sz="2000" i="0" err="1"/>
              <a:t>civili</a:t>
            </a:r>
            <a:r>
              <a:rPr lang="en-US" sz="2000" i="0" dirty="0"/>
              <a:t> I </a:t>
            </a:r>
            <a:r>
              <a:rPr lang="en-US" sz="2000" i="0" err="1"/>
              <a:t>branitelji</a:t>
            </a:r>
            <a:r>
              <a:rPr lang="en-US" sz="2000" i="0" dirty="0"/>
              <a:t> - </a:t>
            </a:r>
            <a:r>
              <a:rPr lang="en-US" sz="2000" i="0" err="1"/>
              <a:t>zarobljeni</a:t>
            </a:r>
            <a:r>
              <a:rPr lang="en-US" sz="2000" i="0" dirty="0"/>
              <a:t> , </a:t>
            </a:r>
            <a:r>
              <a:rPr lang="en-US" sz="2000" i="0" err="1"/>
              <a:t>pogubljeni</a:t>
            </a:r>
            <a:r>
              <a:rPr lang="en-US" sz="2000" i="0" dirty="0"/>
              <a:t> I </a:t>
            </a:r>
            <a:r>
              <a:rPr lang="en-US" sz="2000" i="0" err="1"/>
              <a:t>zakopani</a:t>
            </a:r>
            <a:r>
              <a:rPr lang="en-US" sz="2000" i="0" dirty="0"/>
              <a:t> </a:t>
            </a:r>
            <a:r>
              <a:rPr lang="en-US" sz="2000" i="0" err="1"/>
              <a:t>umasovne</a:t>
            </a:r>
            <a:r>
              <a:rPr lang="en-US" sz="2000" i="0" dirty="0"/>
              <a:t> </a:t>
            </a:r>
            <a:r>
              <a:rPr lang="hr-HR" sz="2000" i="0" dirty="0"/>
              <a:t>                  </a:t>
            </a:r>
            <a:r>
              <a:rPr lang="en-US" sz="2000" i="0" dirty="0"/>
              <a:t>gr</a:t>
            </a:r>
            <a:r>
              <a:rPr lang="hr-HR" sz="2000" i="0" dirty="0"/>
              <a:t>o</a:t>
            </a:r>
            <a:r>
              <a:rPr lang="en-US" sz="2000" i="0" err="1"/>
              <a:t>bnice</a:t>
            </a:r>
            <a:r>
              <a:rPr lang="en-US" sz="2000" i="0" dirty="0"/>
              <a:t>​</a:t>
            </a:r>
          </a:p>
          <a:p>
            <a:pPr marL="342900" lvl="0" indent="-342900" algn="l">
              <a:buFont typeface="Arial" pitchFamily="2"/>
              <a:buChar char="•"/>
            </a:pPr>
            <a:r>
              <a:rPr lang="en-US" sz="2000" i="0" err="1"/>
              <a:t>Zakopavanje</a:t>
            </a:r>
            <a:r>
              <a:rPr lang="en-US" sz="2000" i="0" dirty="0"/>
              <a:t> I </a:t>
            </a:r>
            <a:r>
              <a:rPr lang="en-US" sz="2000" i="0" err="1"/>
              <a:t>ubijanje</a:t>
            </a:r>
            <a:r>
              <a:rPr lang="en-US" sz="2000" i="0" dirty="0"/>
              <a:t> </a:t>
            </a:r>
            <a:r>
              <a:rPr lang="en-US" sz="2000" i="0" err="1"/>
              <a:t>branitelja</a:t>
            </a:r>
            <a:r>
              <a:rPr lang="en-US" sz="2000" i="0" dirty="0"/>
              <a:t> I </a:t>
            </a:r>
            <a:r>
              <a:rPr lang="en-US" sz="2000" i="0" err="1"/>
              <a:t>civila</a:t>
            </a:r>
            <a:r>
              <a:rPr lang="en-US" sz="2000" i="0" dirty="0"/>
              <a:t> </a:t>
            </a:r>
            <a:r>
              <a:rPr lang="en-US" sz="2000" i="0" err="1"/>
              <a:t>trajalo</a:t>
            </a:r>
            <a:r>
              <a:rPr lang="en-US" sz="2000" i="0" dirty="0"/>
              <a:t> je do </a:t>
            </a:r>
            <a:r>
              <a:rPr lang="en-US" sz="2000" i="0" err="1"/>
              <a:t>ožujka</a:t>
            </a:r>
            <a:r>
              <a:rPr lang="en-US" sz="2000" i="0" dirty="0"/>
              <a:t> 1992.​</a:t>
            </a:r>
          </a:p>
          <a:p>
            <a:pPr marL="342900" lvl="0" indent="-342900">
              <a:buFont typeface="Arial" pitchFamily="2"/>
              <a:buChar char="•"/>
            </a:pPr>
            <a:endParaRPr lang="en-US" sz="2000" dirty="0"/>
          </a:p>
        </p:txBody>
      </p:sp>
      <p:pic>
        <p:nvPicPr>
          <p:cNvPr id="4" name="Picture 2" descr="Kronologija bitke za Vukovar: Neprijatelju 15. rujna uništeno 17 tenkova i  1 avion - Večernji.hr">
            <a:extLst>
              <a:ext uri="{FF2B5EF4-FFF2-40B4-BE49-F238E27FC236}">
                <a16:creationId xmlns:a16="http://schemas.microsoft.com/office/drawing/2014/main" id="{BD43F3F9-F3B9-E2BB-4C78-A9E139C0C6A6}"/>
              </a:ext>
            </a:extLst>
          </p:cNvPr>
          <p:cNvPicPr>
            <a:picLocks noChangeAspect="1"/>
          </p:cNvPicPr>
          <p:nvPr/>
        </p:nvPicPr>
        <p:blipFill>
          <a:blip r:embed="rId2"/>
          <a:srcRect/>
          <a:stretch>
            <a:fillRect/>
          </a:stretch>
        </p:blipFill>
        <p:spPr>
          <a:xfrm>
            <a:off x="6257358" y="1807531"/>
            <a:ext cx="5514563" cy="3669688"/>
          </a:xfrm>
          <a:prstGeom prst="rect">
            <a:avLst/>
          </a:prstGeom>
          <a:noFill/>
          <a:ln cap="flat">
            <a:noFill/>
          </a:ln>
        </p:spPr>
      </p:pic>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7F6470-FEF4-D96A-F07A-3A8A469FA998}"/>
              </a:ext>
            </a:extLst>
          </p:cNvPr>
          <p:cNvSpPr txBox="1">
            <a:spLocks noGrp="1"/>
          </p:cNvSpPr>
          <p:nvPr>
            <p:ph type="title"/>
          </p:nvPr>
        </p:nvSpPr>
        <p:spPr>
          <a:xfrm>
            <a:off x="2467929" y="-9171"/>
            <a:ext cx="7016319" cy="2246397"/>
          </a:xfrm>
        </p:spPr>
        <p:txBody>
          <a:bodyPr/>
          <a:lstStyle/>
          <a:p>
            <a:pPr lvl="0"/>
            <a:r>
              <a:rPr lang="hr-HR"/>
              <a:t>KUKURUZNI PUT- PUT SPASA</a:t>
            </a:r>
            <a:endParaRPr lang="en-US"/>
          </a:p>
        </p:txBody>
      </p:sp>
      <p:sp>
        <p:nvSpPr>
          <p:cNvPr id="3" name="Rezervirano mjesto teksta 2">
            <a:extLst>
              <a:ext uri="{FF2B5EF4-FFF2-40B4-BE49-F238E27FC236}">
                <a16:creationId xmlns:a16="http://schemas.microsoft.com/office/drawing/2014/main" id="{467441BD-EB50-7B73-3198-943335F62CB0}"/>
              </a:ext>
            </a:extLst>
          </p:cNvPr>
          <p:cNvSpPr txBox="1">
            <a:spLocks noGrp="1"/>
          </p:cNvSpPr>
          <p:nvPr>
            <p:ph type="body" idx="1"/>
          </p:nvPr>
        </p:nvSpPr>
        <p:spPr>
          <a:xfrm>
            <a:off x="584690" y="2237235"/>
            <a:ext cx="5392552" cy="4067872"/>
          </a:xfrm>
        </p:spPr>
        <p:txBody>
          <a:bodyPr vert="horz" wrap="square" lIns="91440" tIns="45720" rIns="91440" bIns="45720" anchor="ctr" anchorCtr="1" compatLnSpc="1">
            <a:noAutofit/>
          </a:bodyPr>
          <a:lstStyle/>
          <a:p>
            <a:pPr marL="342900" indent="-342900" algn="l">
              <a:lnSpc>
                <a:spcPct val="105000"/>
              </a:lnSpc>
              <a:buFont typeface="Arial" pitchFamily="2"/>
              <a:buChar char="•"/>
            </a:pPr>
            <a:r>
              <a:rPr lang="en-US" sz="2000" dirty="0" err="1"/>
              <a:t>Kukuruzni</a:t>
            </a:r>
            <a:r>
              <a:rPr lang="en-US" sz="2000" dirty="0"/>
              <a:t> put – put </a:t>
            </a:r>
            <a:r>
              <a:rPr lang="en-US" sz="2000" dirty="0" err="1"/>
              <a:t>spasa</a:t>
            </a:r>
            <a:r>
              <a:rPr lang="en-US" sz="2000" dirty="0"/>
              <a:t> u </a:t>
            </a:r>
            <a:r>
              <a:rPr lang="en-US" sz="2000" dirty="0" err="1"/>
              <a:t>Vukovaru</a:t>
            </a:r>
            <a:endParaRPr lang="sr-Latn-RS" dirty="0" err="1"/>
          </a:p>
          <a:p>
            <a:pPr algn="l">
              <a:lnSpc>
                <a:spcPct val="105000"/>
              </a:lnSpc>
            </a:pPr>
            <a:r>
              <a:rPr lang="en-US" sz="2000" dirty="0"/>
              <a:t>To je bio </a:t>
            </a:r>
            <a:r>
              <a:rPr lang="en-US" sz="2000" dirty="0" err="1"/>
              <a:t>improvizirani</a:t>
            </a:r>
            <a:r>
              <a:rPr lang="en-US" sz="2000" dirty="0"/>
              <a:t> </a:t>
            </a:r>
            <a:r>
              <a:rPr lang="en-US" sz="2000" dirty="0" err="1"/>
              <a:t>poljski</a:t>
            </a:r>
            <a:r>
              <a:rPr lang="en-US" sz="2000" dirty="0"/>
              <a:t> put koji je </a:t>
            </a:r>
            <a:r>
              <a:rPr lang="en-US" sz="2000" dirty="0" err="1"/>
              <a:t>tijekom</a:t>
            </a:r>
            <a:r>
              <a:rPr lang="en-US" sz="2000" dirty="0"/>
              <a:t> </a:t>
            </a:r>
            <a:r>
              <a:rPr lang="en-US" sz="2000" dirty="0" err="1"/>
              <a:t>opsade</a:t>
            </a:r>
            <a:r>
              <a:rPr lang="en-US" sz="2000" dirty="0"/>
              <a:t> </a:t>
            </a:r>
            <a:r>
              <a:rPr lang="en-US" sz="2000" dirty="0" err="1"/>
              <a:t>Vukovara</a:t>
            </a:r>
            <a:r>
              <a:rPr lang="en-US" sz="2000" dirty="0"/>
              <a:t> 1991. </a:t>
            </a:r>
            <a:r>
              <a:rPr lang="en-US" sz="2000" dirty="0" err="1"/>
              <a:t>godine</a:t>
            </a:r>
            <a:r>
              <a:rPr lang="en-US" sz="2000" dirty="0"/>
              <a:t> </a:t>
            </a:r>
            <a:r>
              <a:rPr lang="en-US" sz="2000" dirty="0" err="1"/>
              <a:t>služio</a:t>
            </a:r>
            <a:r>
              <a:rPr lang="en-US" sz="2000" dirty="0"/>
              <a:t> </a:t>
            </a:r>
            <a:r>
              <a:rPr lang="en-US" sz="2000" dirty="0" err="1"/>
              <a:t>kao</a:t>
            </a:r>
            <a:r>
              <a:rPr lang="en-US" sz="2000" dirty="0"/>
              <a:t> </a:t>
            </a:r>
            <a:r>
              <a:rPr lang="en-US" sz="2000" dirty="0" err="1"/>
              <a:t>jedina</a:t>
            </a:r>
            <a:r>
              <a:rPr lang="en-US" sz="2000" dirty="0"/>
              <a:t> </a:t>
            </a:r>
            <a:r>
              <a:rPr lang="en-US" sz="2000" dirty="0" err="1"/>
              <a:t>veza</a:t>
            </a:r>
            <a:r>
              <a:rPr lang="en-US" sz="2000" dirty="0"/>
              <a:t> </a:t>
            </a:r>
            <a:r>
              <a:rPr lang="en-US" sz="2000" dirty="0" err="1"/>
              <a:t>opkoljenog</a:t>
            </a:r>
            <a:r>
              <a:rPr lang="en-US" sz="2000" dirty="0"/>
              <a:t> </a:t>
            </a:r>
            <a:r>
              <a:rPr lang="en-US" sz="2000" dirty="0" err="1"/>
              <a:t>grada</a:t>
            </a:r>
            <a:r>
              <a:rPr lang="en-US" sz="2000" dirty="0"/>
              <a:t> s </a:t>
            </a:r>
            <a:r>
              <a:rPr lang="en-US" sz="2000" dirty="0" err="1"/>
              <a:t>ostatkom</a:t>
            </a:r>
            <a:r>
              <a:rPr lang="en-US" sz="2000" dirty="0"/>
              <a:t> </a:t>
            </a:r>
            <a:r>
              <a:rPr lang="en-US" sz="2000" dirty="0" err="1"/>
              <a:t>Hrvatske</a:t>
            </a:r>
            <a:r>
              <a:rPr lang="en-US" sz="2000" dirty="0"/>
              <a:t>. Put je </a:t>
            </a:r>
            <a:r>
              <a:rPr lang="en-US" sz="2000" dirty="0" err="1"/>
              <a:t>prolazio</a:t>
            </a:r>
            <a:r>
              <a:rPr lang="en-US" sz="2000" dirty="0"/>
              <a:t> </a:t>
            </a:r>
            <a:r>
              <a:rPr lang="en-US" sz="2000" dirty="0" err="1"/>
              <a:t>kroz</a:t>
            </a:r>
            <a:r>
              <a:rPr lang="en-US" sz="2000" dirty="0"/>
              <a:t> </a:t>
            </a:r>
            <a:r>
              <a:rPr lang="en-US" sz="2000" dirty="0" err="1"/>
              <a:t>polja</a:t>
            </a:r>
            <a:r>
              <a:rPr lang="en-US" sz="2000" dirty="0"/>
              <a:t> </a:t>
            </a:r>
            <a:r>
              <a:rPr lang="en-US" sz="2000" dirty="0" err="1"/>
              <a:t>kukuruza</a:t>
            </a:r>
            <a:r>
              <a:rPr lang="en-US" sz="2000" dirty="0"/>
              <a:t> </a:t>
            </a:r>
            <a:r>
              <a:rPr lang="en-US" sz="2000" dirty="0" err="1"/>
              <a:t>između</a:t>
            </a:r>
            <a:r>
              <a:rPr lang="en-US" sz="2000" dirty="0"/>
              <a:t> </a:t>
            </a:r>
            <a:r>
              <a:rPr lang="en-US" sz="2000" dirty="0" err="1"/>
              <a:t>Bogdanovaca</a:t>
            </a:r>
            <a:r>
              <a:rPr lang="en-US" sz="2000" dirty="0"/>
              <a:t>, </a:t>
            </a:r>
            <a:r>
              <a:rPr lang="en-US" sz="2000" dirty="0" err="1"/>
              <a:t>Marinaca</a:t>
            </a:r>
            <a:r>
              <a:rPr lang="en-US" sz="2000" dirty="0"/>
              <a:t> </a:t>
            </a:r>
            <a:r>
              <a:rPr lang="en-US" sz="2000" dirty="0" err="1"/>
              <a:t>i</a:t>
            </a:r>
            <a:r>
              <a:rPr lang="en-US" sz="2000" dirty="0"/>
              <a:t> </a:t>
            </a:r>
            <a:r>
              <a:rPr lang="en-US" sz="2000" dirty="0" err="1"/>
              <a:t>Vinkovaca</a:t>
            </a:r>
            <a:r>
              <a:rPr lang="en-US" sz="2000" dirty="0"/>
              <a:t>, a </a:t>
            </a:r>
            <a:r>
              <a:rPr lang="en-US" sz="2000" dirty="0" err="1"/>
              <a:t>njime</a:t>
            </a:r>
            <a:r>
              <a:rPr lang="en-US" sz="2000" dirty="0"/>
              <a:t> </a:t>
            </a:r>
            <a:r>
              <a:rPr lang="en-US" sz="2000" dirty="0" err="1"/>
              <a:t>su</a:t>
            </a:r>
            <a:r>
              <a:rPr lang="en-US" sz="2000" dirty="0"/>
              <a:t> se u grad </a:t>
            </a:r>
            <a:r>
              <a:rPr lang="en-US" sz="2000" dirty="0" err="1"/>
              <a:t>dopremale</a:t>
            </a:r>
            <a:r>
              <a:rPr lang="en-US" sz="2000" dirty="0"/>
              <a:t> </a:t>
            </a:r>
            <a:r>
              <a:rPr lang="en-US" sz="2000" dirty="0" err="1"/>
              <a:t>hrana</a:t>
            </a:r>
            <a:r>
              <a:rPr lang="en-US" sz="2000" dirty="0"/>
              <a:t>, </a:t>
            </a:r>
            <a:r>
              <a:rPr lang="en-US" sz="2000" dirty="0" err="1"/>
              <a:t>lijekovi</a:t>
            </a:r>
            <a:r>
              <a:rPr lang="en-US" sz="2000" dirty="0"/>
              <a:t>, </a:t>
            </a:r>
            <a:r>
              <a:rPr lang="en-US" sz="2000" dirty="0" err="1"/>
              <a:t>oružje</a:t>
            </a:r>
            <a:r>
              <a:rPr lang="en-US" sz="2000" dirty="0"/>
              <a:t> </a:t>
            </a:r>
            <a:r>
              <a:rPr lang="en-US" sz="2000" dirty="0" err="1"/>
              <a:t>i</a:t>
            </a:r>
            <a:r>
              <a:rPr lang="en-US" sz="2000" dirty="0"/>
              <a:t> </a:t>
            </a:r>
            <a:r>
              <a:rPr lang="en-US" sz="2000" dirty="0" err="1"/>
              <a:t>ranjenici</a:t>
            </a:r>
            <a:r>
              <a:rPr lang="en-US" sz="2000" dirty="0"/>
              <a:t> </a:t>
            </a:r>
            <a:r>
              <a:rPr lang="en-US" sz="2000" dirty="0" err="1"/>
              <a:t>su</a:t>
            </a:r>
            <a:r>
              <a:rPr lang="en-US" sz="2000" dirty="0"/>
              <a:t> se </a:t>
            </a:r>
            <a:r>
              <a:rPr lang="en-US" sz="2000" dirty="0" err="1"/>
              <a:t>izvlačili</a:t>
            </a:r>
            <a:r>
              <a:rPr lang="en-US" sz="2000" dirty="0"/>
              <a:t> </a:t>
            </a:r>
            <a:r>
              <a:rPr lang="en-US" sz="2000" dirty="0" err="1"/>
              <a:t>iz</a:t>
            </a:r>
            <a:r>
              <a:rPr lang="en-US" sz="2000" dirty="0"/>
              <a:t> </a:t>
            </a:r>
            <a:r>
              <a:rPr lang="en-US" sz="2000" dirty="0" err="1"/>
              <a:t>grada</a:t>
            </a:r>
            <a:r>
              <a:rPr lang="en-US" sz="2000" dirty="0"/>
              <a:t>. Bio je </a:t>
            </a:r>
            <a:r>
              <a:rPr lang="en-US" sz="2000" dirty="0" err="1"/>
              <a:t>izuzetno</a:t>
            </a:r>
            <a:r>
              <a:rPr lang="en-US" sz="2000" dirty="0"/>
              <a:t> </a:t>
            </a:r>
            <a:r>
              <a:rPr lang="en-US" sz="2000" dirty="0" err="1"/>
              <a:t>opasan</a:t>
            </a:r>
            <a:r>
              <a:rPr lang="en-US" sz="2000" dirty="0"/>
              <a:t> </a:t>
            </a:r>
            <a:r>
              <a:rPr lang="en-US" sz="2000" dirty="0" err="1"/>
              <a:t>zbog</a:t>
            </a:r>
            <a:r>
              <a:rPr lang="en-US" sz="2000" dirty="0"/>
              <a:t> </a:t>
            </a:r>
            <a:r>
              <a:rPr lang="en-US" sz="2000" dirty="0" err="1"/>
              <a:t>stalnih</a:t>
            </a:r>
            <a:r>
              <a:rPr lang="en-US" sz="2000" dirty="0"/>
              <a:t> </a:t>
            </a:r>
            <a:r>
              <a:rPr lang="en-US" sz="2000" dirty="0" err="1"/>
              <a:t>napada</a:t>
            </a:r>
            <a:r>
              <a:rPr lang="en-US" sz="2000" dirty="0"/>
              <a:t> </a:t>
            </a:r>
            <a:r>
              <a:rPr lang="en-US" sz="2000" dirty="0" err="1"/>
              <a:t>i</a:t>
            </a:r>
            <a:r>
              <a:rPr lang="en-US" sz="2000" dirty="0"/>
              <a:t> </a:t>
            </a:r>
            <a:r>
              <a:rPr lang="en-US" sz="2000" dirty="0" err="1"/>
              <a:t>zasjeda</a:t>
            </a:r>
            <a:r>
              <a:rPr lang="en-US" sz="2000" dirty="0"/>
              <a:t>, </a:t>
            </a:r>
            <a:r>
              <a:rPr lang="en-US" sz="2000" dirty="0" err="1"/>
              <a:t>ali</a:t>
            </a:r>
            <a:r>
              <a:rPr lang="en-US" sz="2000" dirty="0"/>
              <a:t> je </a:t>
            </a:r>
            <a:r>
              <a:rPr lang="en-US" sz="2000" dirty="0" err="1"/>
              <a:t>predstavljao</a:t>
            </a:r>
            <a:r>
              <a:rPr lang="en-US" sz="2000" dirty="0"/>
              <a:t> </a:t>
            </a:r>
            <a:r>
              <a:rPr lang="en-US" sz="2000" dirty="0" err="1"/>
              <a:t>simbol</a:t>
            </a:r>
            <a:r>
              <a:rPr lang="en-US" sz="2000" dirty="0"/>
              <a:t> </a:t>
            </a:r>
            <a:r>
              <a:rPr lang="en-US" sz="2000" dirty="0" err="1"/>
              <a:t>hrabrosti</a:t>
            </a:r>
            <a:r>
              <a:rPr lang="en-US" sz="2000" dirty="0"/>
              <a:t>, </a:t>
            </a:r>
            <a:r>
              <a:rPr lang="en-US" sz="2000" dirty="0" err="1"/>
              <a:t>snalažljivosti</a:t>
            </a:r>
            <a:r>
              <a:rPr lang="en-US" sz="2000" dirty="0"/>
              <a:t> </a:t>
            </a:r>
            <a:r>
              <a:rPr lang="en-US" sz="2000" dirty="0" err="1"/>
              <a:t>i</a:t>
            </a:r>
            <a:r>
              <a:rPr lang="en-US" sz="2000" dirty="0"/>
              <a:t> </a:t>
            </a:r>
            <a:r>
              <a:rPr lang="en-US" sz="2000" dirty="0" err="1"/>
              <a:t>nade</a:t>
            </a:r>
            <a:r>
              <a:rPr lang="en-US" sz="2000" dirty="0"/>
              <a:t> </a:t>
            </a:r>
            <a:r>
              <a:rPr lang="en-US" sz="2000" dirty="0" err="1"/>
              <a:t>branitelja</a:t>
            </a:r>
            <a:r>
              <a:rPr lang="en-US" sz="2000" dirty="0"/>
              <a:t> </a:t>
            </a:r>
            <a:r>
              <a:rPr lang="en-US" sz="2000" dirty="0" err="1"/>
              <a:t>i</a:t>
            </a:r>
            <a:r>
              <a:rPr lang="en-US" sz="2000" dirty="0"/>
              <a:t> </a:t>
            </a:r>
            <a:r>
              <a:rPr lang="en-US" sz="2000" dirty="0" err="1"/>
              <a:t>civila</a:t>
            </a:r>
            <a:r>
              <a:rPr lang="en-US" sz="2000" dirty="0"/>
              <a:t> </a:t>
            </a:r>
            <a:r>
              <a:rPr lang="en-US" sz="2000" dirty="0" err="1"/>
              <a:t>Vukovara</a:t>
            </a:r>
            <a:r>
              <a:rPr lang="en-US" sz="2000" dirty="0"/>
              <a:t>.</a:t>
            </a:r>
          </a:p>
          <a:p>
            <a:pPr lvl="0">
              <a:lnSpc>
                <a:spcPct val="105000"/>
              </a:lnSpc>
            </a:pPr>
            <a:endParaRPr lang="en-US" sz="2000" dirty="0"/>
          </a:p>
        </p:txBody>
      </p:sp>
      <p:pic>
        <p:nvPicPr>
          <p:cNvPr id="4" name="Picture 2" descr="Vukovarski križni put kroz kukuruzni put spasa">
            <a:extLst>
              <a:ext uri="{FF2B5EF4-FFF2-40B4-BE49-F238E27FC236}">
                <a16:creationId xmlns:a16="http://schemas.microsoft.com/office/drawing/2014/main" id="{DC751809-5C5B-431E-904D-DC890FD952C7}"/>
              </a:ext>
            </a:extLst>
          </p:cNvPr>
          <p:cNvPicPr>
            <a:picLocks noChangeAspect="1"/>
          </p:cNvPicPr>
          <p:nvPr/>
        </p:nvPicPr>
        <p:blipFill>
          <a:blip r:embed="rId2"/>
          <a:srcRect/>
          <a:stretch>
            <a:fillRect/>
          </a:stretch>
        </p:blipFill>
        <p:spPr>
          <a:xfrm>
            <a:off x="6274100" y="2237235"/>
            <a:ext cx="5360185" cy="3281809"/>
          </a:xfrm>
          <a:prstGeom prst="rect">
            <a:avLst/>
          </a:prstGeom>
          <a:noFill/>
          <a:ln cap="flat">
            <a:noFill/>
          </a:ln>
        </p:spPr>
      </p:pic>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rgbClr val="DAE3E3"/>
        </a:solidFill>
        <a:effectLst/>
      </p:bgPr>
    </p:bg>
    <p:spTree>
      <p:nvGrpSpPr>
        <p:cNvPr id="1" name=""/>
        <p:cNvGrpSpPr/>
        <p:nvPr/>
      </p:nvGrpSpPr>
      <p:grpSpPr>
        <a:xfrm>
          <a:off x="0" y="0"/>
          <a:ext cx="0" cy="0"/>
          <a:chOff x="0" y="0"/>
          <a:chExt cx="0" cy="0"/>
        </a:xfrm>
      </p:grpSpPr>
      <p:sp>
        <p:nvSpPr>
          <p:cNvPr id="2" name="Rectangle 7176">
            <a:extLst>
              <a:ext uri="{FF2B5EF4-FFF2-40B4-BE49-F238E27FC236}">
                <a16:creationId xmlns:a16="http://schemas.microsoft.com/office/drawing/2014/main" id="{A10BDE02-F2D5-5BDB-61C6-8766625DEF6E}"/>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DAE3E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Naslov 1">
            <a:extLst>
              <a:ext uri="{FF2B5EF4-FFF2-40B4-BE49-F238E27FC236}">
                <a16:creationId xmlns:a16="http://schemas.microsoft.com/office/drawing/2014/main" id="{A73A5E2E-5D21-5010-F676-F297A7964DAC}"/>
              </a:ext>
            </a:extLst>
          </p:cNvPr>
          <p:cNvSpPr txBox="1">
            <a:spLocks noGrp="1"/>
          </p:cNvSpPr>
          <p:nvPr>
            <p:ph type="ctrTitle"/>
          </p:nvPr>
        </p:nvSpPr>
        <p:spPr>
          <a:xfrm>
            <a:off x="7760860" y="1079504"/>
            <a:ext cx="3882286" cy="2138397"/>
          </a:xfrm>
        </p:spPr>
        <p:txBody>
          <a:bodyPr/>
          <a:lstStyle/>
          <a:p>
            <a:pPr lvl="0"/>
            <a:r>
              <a:rPr lang="hr-HR"/>
              <a:t>BOLNICE VUKOVARA</a:t>
            </a:r>
            <a:endParaRPr lang="en-US"/>
          </a:p>
        </p:txBody>
      </p:sp>
      <p:sp>
        <p:nvSpPr>
          <p:cNvPr id="4" name="Podnaslov 2">
            <a:extLst>
              <a:ext uri="{FF2B5EF4-FFF2-40B4-BE49-F238E27FC236}">
                <a16:creationId xmlns:a16="http://schemas.microsoft.com/office/drawing/2014/main" id="{E657F322-9EA3-5F62-70FD-18B422F0406D}"/>
              </a:ext>
            </a:extLst>
          </p:cNvPr>
          <p:cNvSpPr txBox="1">
            <a:spLocks noGrp="1"/>
          </p:cNvSpPr>
          <p:nvPr>
            <p:ph type="subTitle" idx="1"/>
          </p:nvPr>
        </p:nvSpPr>
        <p:spPr>
          <a:xfrm>
            <a:off x="7410098" y="3748847"/>
            <a:ext cx="4582709" cy="2470608"/>
          </a:xfrm>
        </p:spPr>
        <p:txBody>
          <a:bodyPr vert="horz" wrap="square" lIns="91440" tIns="45720" rIns="91440" bIns="45720" anchor="t" anchorCtr="1" compatLnSpc="1">
            <a:noAutofit/>
          </a:bodyPr>
          <a:lstStyle/>
          <a:p>
            <a:pPr marL="342900" lvl="0" indent="-342900" algn="l">
              <a:lnSpc>
                <a:spcPct val="115000"/>
              </a:lnSpc>
              <a:buFont typeface="Arial" pitchFamily="2"/>
              <a:buChar char="•"/>
            </a:pPr>
            <a:r>
              <a:rPr lang="hr-HR" sz="2000" dirty="0"/>
              <a:t>Opća bolnica Vukovar-simbol stradanja grada Vukovara i najvažnije ustanova u ratu</a:t>
            </a:r>
            <a:r>
              <a:rPr lang="en-US" sz="2000" dirty="0"/>
              <a:t>​</a:t>
            </a:r>
            <a:endParaRPr lang="sr-Latn-RS"/>
          </a:p>
          <a:p>
            <a:pPr marL="342900" lvl="0" indent="-342900" algn="l">
              <a:lnSpc>
                <a:spcPct val="115000"/>
              </a:lnSpc>
              <a:buFont typeface="Arial" pitchFamily="2"/>
              <a:buChar char="•"/>
            </a:pPr>
            <a:r>
              <a:rPr lang="hr-HR" sz="2000" dirty="0"/>
              <a:t>Ovčara-masovna grobnica gdje je 21.studenog 1999. odvedeno više od 260 ranjenih iz opće bolnice Vukovar</a:t>
            </a:r>
            <a:r>
              <a:rPr lang="en-US" sz="2000" dirty="0"/>
              <a:t>​</a:t>
            </a:r>
          </a:p>
          <a:p>
            <a:pPr marL="342900" lvl="0" indent="-342900" algn="l">
              <a:lnSpc>
                <a:spcPct val="115000"/>
              </a:lnSpc>
              <a:buFont typeface="Arial" pitchFamily="2"/>
              <a:buChar char="•"/>
            </a:pPr>
            <a:endParaRPr lang="en-US" sz="2000" dirty="0"/>
          </a:p>
        </p:txBody>
      </p:sp>
      <p:pic>
        <p:nvPicPr>
          <p:cNvPr id="5" name="Picture 4" descr="Mjesto sjećanja – Vukovarska bolnica 1991. - MCDR Vukovar">
            <a:extLst>
              <a:ext uri="{FF2B5EF4-FFF2-40B4-BE49-F238E27FC236}">
                <a16:creationId xmlns:a16="http://schemas.microsoft.com/office/drawing/2014/main" id="{36815F31-C10B-46FE-E9AF-39B23F8FE208}"/>
              </a:ext>
            </a:extLst>
          </p:cNvPr>
          <p:cNvPicPr>
            <a:picLocks noChangeAspect="1"/>
          </p:cNvPicPr>
          <p:nvPr/>
        </p:nvPicPr>
        <p:blipFill>
          <a:blip r:embed="rId2"/>
          <a:srcRect t="27388" r="1" b="9983"/>
          <a:stretch>
            <a:fillRect/>
          </a:stretch>
        </p:blipFill>
        <p:spPr>
          <a:xfrm>
            <a:off x="18" y="9"/>
            <a:ext cx="7210775" cy="3430792"/>
          </a:xfrm>
          <a:prstGeom prst="rect">
            <a:avLst/>
          </a:prstGeom>
          <a:noFill/>
          <a:ln cap="flat">
            <a:noFill/>
          </a:ln>
        </p:spPr>
      </p:pic>
      <p:pic>
        <p:nvPicPr>
          <p:cNvPr id="6" name="Picture 2" descr="Bolnica je bila srce obrane grada - Večernji.hr">
            <a:extLst>
              <a:ext uri="{FF2B5EF4-FFF2-40B4-BE49-F238E27FC236}">
                <a16:creationId xmlns:a16="http://schemas.microsoft.com/office/drawing/2014/main" id="{BF42B798-839E-BB52-9E06-F4496D07A90C}"/>
              </a:ext>
            </a:extLst>
          </p:cNvPr>
          <p:cNvPicPr>
            <a:picLocks noChangeAspect="1"/>
          </p:cNvPicPr>
          <p:nvPr/>
        </p:nvPicPr>
        <p:blipFill>
          <a:blip r:embed="rId3"/>
          <a:srcRect t="21732" b="6770"/>
          <a:stretch>
            <a:fillRect/>
          </a:stretch>
        </p:blipFill>
        <p:spPr>
          <a:xfrm>
            <a:off x="0" y="3427198"/>
            <a:ext cx="7210802" cy="3430801"/>
          </a:xfrm>
          <a:prstGeom prst="rect">
            <a:avLst/>
          </a:prstGeom>
          <a:noFill/>
          <a:ln cap="flat">
            <a:noFill/>
          </a:ln>
        </p:spPr>
      </p:pic>
      <p:cxnSp>
        <p:nvCxnSpPr>
          <p:cNvPr id="7" name="Straight Connector 7178">
            <a:extLst>
              <a:ext uri="{FF2B5EF4-FFF2-40B4-BE49-F238E27FC236}">
                <a16:creationId xmlns:a16="http://schemas.microsoft.com/office/drawing/2014/main" id="{9D245D55-FC6B-102C-14EE-9AC77DB79943}"/>
              </a:ext>
              <a:ext uri="{C183D7F6-B498-43B3-948B-1728B52AA6E4}">
                <adec:decorative xmlns:adec="http://schemas.microsoft.com/office/drawing/2017/decorative" val="1"/>
              </a:ext>
            </a:extLst>
          </p:cNvPr>
          <p:cNvCxnSpPr>
            <a:cxnSpLocks noMove="1" noResize="1"/>
          </p:cNvCxnSpPr>
          <p:nvPr/>
        </p:nvCxnSpPr>
        <p:spPr>
          <a:xfrm>
            <a:off x="9432008" y="3690875"/>
            <a:ext cx="539999" cy="0"/>
          </a:xfrm>
          <a:prstGeom prst="straightConnector1">
            <a:avLst/>
          </a:prstGeom>
          <a:noFill/>
          <a:ln w="12701" cap="flat">
            <a:solidFill>
              <a:srgbClr val="FFFFFF"/>
            </a:solidFill>
            <a:prstDash val="solid"/>
            <a:miter/>
          </a:ln>
        </p:spPr>
      </p:cxnSp>
    </p:spTree>
  </p:cSld>
  <p:clrMapOvr>
    <a:masterClrMapping/>
  </p:clrMapOvr>
  <p:transition spd="med">
    <p:fade/>
  </p:transition>
</p:sld>
</file>

<file path=ppt/theme/theme1.xml><?xml version="1.0" encoding="utf-8"?>
<a:theme xmlns:a="http://schemas.openxmlformats.org/drawingml/2006/main" name="Frosty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998</Words>
  <Application>Microsoft Office PowerPoint</Application>
  <PresentationFormat>Široki zaslon</PresentationFormat>
  <Paragraphs>89</Paragraphs>
  <Slides>22</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22</vt:i4>
      </vt:variant>
    </vt:vector>
  </HeadingPairs>
  <TitlesOfParts>
    <vt:vector size="28" baseType="lpstr">
      <vt:lpstr>Aptos</vt:lpstr>
      <vt:lpstr>Arial</vt:lpstr>
      <vt:lpstr>Avenir Next LT Pro</vt:lpstr>
      <vt:lpstr>Goudy Old Style</vt:lpstr>
      <vt:lpstr>Wingdings</vt:lpstr>
      <vt:lpstr>FrostyVTI</vt:lpstr>
      <vt:lpstr>VUKOVAR I ŠKABRNJA TIJEKOM DOMOVINSKOGA RATA</vt:lpstr>
      <vt:lpstr>POČETAK RATA</vt:lpstr>
      <vt:lpstr>POČETAK RATA</vt:lpstr>
      <vt:lpstr>DOGAĐAJI KOJI SU PRETHODILI VUKOVAR</vt:lpstr>
      <vt:lpstr>TRPINJSKA CESTA</vt:lpstr>
      <vt:lpstr>BITNE OSOBE ZA VUKOVAR</vt:lpstr>
      <vt:lpstr>PAD VUKOVARA</vt:lpstr>
      <vt:lpstr>KUKURUZNI PUT- PUT SPASA</vt:lpstr>
      <vt:lpstr>BOLNICE VUKOVARA</vt:lpstr>
      <vt:lpstr>KOLONA SJEĆANJA</vt:lpstr>
      <vt:lpstr>DJEVOJČICA  U PLAVOM KAPUTU</vt:lpstr>
      <vt:lpstr>ZAVRŠETAK RATA</vt:lpstr>
      <vt:lpstr>MASOVNA GROBNICA</vt:lpstr>
      <vt:lpstr>MEMORIJALNO GROBLJE</vt:lpstr>
      <vt:lpstr>IZGLED MEMORIJALNOG GROBLJA</vt:lpstr>
      <vt:lpstr>VUKOVAR DANAS</vt:lpstr>
      <vt:lpstr>ŠKABRNJA</vt:lpstr>
      <vt:lpstr>NAPAD NA ŠKABRNJU</vt:lpstr>
      <vt:lpstr>ŠKABRNJA DO KRAJA DOMOVINSKOG RATA</vt:lpstr>
      <vt:lpstr>ŠKABRNJA NAKON DOMOVINSKOG RATA</vt:lpstr>
      <vt:lpstr>OBILJEŽAVANJE DANA SJEĆANJA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VUKOVAR</dc:title>
  <dc:creator>Gita Prodanić</dc:creator>
  <cp:lastModifiedBy>Helena Mlačak</cp:lastModifiedBy>
  <cp:revision>172</cp:revision>
  <dcterms:created xsi:type="dcterms:W3CDTF">2025-11-01T09:34:45Z</dcterms:created>
  <dcterms:modified xsi:type="dcterms:W3CDTF">2025-11-16T16:20:47Z</dcterms:modified>
</cp:coreProperties>
</file>