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DD63-2253-4C34-B1B7-7158313AC5F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C6B8-ADAF-48D1-9E13-A9221139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83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C6B8-ADAF-48D1-9E13-A9221139BD3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16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9581C4-8D7A-4FAA-B263-A5EA5E5DBE2E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817F91-0EF8-4687-8AA2-989E252A6D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1101"/>
            <a:ext cx="6552728" cy="65359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0" dirty="0" smtClean="0">
                <a:effectLst/>
              </a:rPr>
              <a:t> </a:t>
            </a:r>
            <a:r>
              <a:rPr lang="hr-HR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DAN GRADA OZLJA</a:t>
            </a:r>
            <a:endParaRPr lang="hr-H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4953000"/>
            <a:ext cx="4608512" cy="12192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30. travanj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Ana Katarina Zrinski</a:t>
            </a:r>
          </a:p>
          <a:p>
            <a:r>
              <a:rPr lang="sr-Latn-RS" dirty="0"/>
              <a:t>Poznata kao mecena i prva žena u banskoj Hrvatskoj, koja se bavila, ne samo prevođenjem, nego je i sama pisala književne tekstove </a:t>
            </a:r>
          </a:p>
          <a:p>
            <a:r>
              <a:rPr lang="hr-HR" dirty="0" smtClean="0"/>
              <a:t>Umrla je 1673. u samostanu u </a:t>
            </a:r>
            <a:r>
              <a:rPr lang="hr-HR" dirty="0" err="1" smtClean="0"/>
              <a:t>Grazu</a:t>
            </a:r>
            <a:endParaRPr lang="hr-HR" dirty="0"/>
          </a:p>
        </p:txBody>
      </p:sp>
      <p:pic>
        <p:nvPicPr>
          <p:cNvPr id="5" name="Slika 12">
            <a:extLst>
              <a:ext uri="{FF2B5EF4-FFF2-40B4-BE49-F238E27FC236}">
                <a16:creationId xmlns:a16="http://schemas.microsoft.com/office/drawing/2014/main" xmlns="" id="{055AC1ED-3ED5-104D-A1A7-FA6ADA55A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01" y="1600200"/>
            <a:ext cx="34229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Obitelji Zrinski i </a:t>
            </a:r>
            <a:r>
              <a:rPr lang="hr-HR" dirty="0" err="1" smtClean="0"/>
              <a:t>Frankopani</a:t>
            </a:r>
            <a:r>
              <a:rPr lang="hr-HR" dirty="0" smtClean="0"/>
              <a:t> imali su u svom posjedu veliki broj dvoraca </a:t>
            </a:r>
          </a:p>
          <a:p>
            <a:r>
              <a:rPr lang="hr-HR" dirty="0" smtClean="0"/>
              <a:t>Osim Ozlja posjedovali su i dvorce Novigrad na Dobri, </a:t>
            </a:r>
            <a:r>
              <a:rPr lang="hr-HR" dirty="0" err="1" smtClean="0"/>
              <a:t>Dubovac</a:t>
            </a:r>
            <a:r>
              <a:rPr lang="hr-HR" dirty="0" smtClean="0"/>
              <a:t>, </a:t>
            </a:r>
            <a:r>
              <a:rPr lang="hr-HR" dirty="0" err="1" smtClean="0"/>
              <a:t>Ribnik</a:t>
            </a:r>
            <a:endParaRPr lang="hr-HR" dirty="0" smtClean="0"/>
          </a:p>
          <a:p>
            <a:r>
              <a:rPr lang="hr-HR" dirty="0" smtClean="0"/>
              <a:t>Do danas u promijenili veliki broj vlasnika, bili nacionalizirani, korišteni kao restorani i hoteli, ali i dalje ponosno odolijevaju zubu vremena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540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Dvorac u </a:t>
            </a:r>
            <a:r>
              <a:rPr lang="hr-HR" dirty="0" err="1" smtClean="0"/>
              <a:t>Ribniku</a:t>
            </a:r>
            <a:endParaRPr lang="hr-HR" dirty="0"/>
          </a:p>
        </p:txBody>
      </p:sp>
      <p:pic>
        <p:nvPicPr>
          <p:cNvPr id="5" name="Rezervirano mjesto sadržaja 4" descr="imagesCA739T49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706" y="2204864"/>
            <a:ext cx="4099262" cy="3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Dvorac Novigrad na Dobri</a:t>
            </a:r>
            <a:endParaRPr lang="hr-HR" dirty="0"/>
          </a:p>
        </p:txBody>
      </p:sp>
      <p:pic>
        <p:nvPicPr>
          <p:cNvPr id="5" name="Rezervirano mjesto sadržaja 4" descr="imagesCAT2U0R0 noviii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1921" y="2348880"/>
            <a:ext cx="43684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Naš stari grad Ozalj</a:t>
            </a:r>
          </a:p>
          <a:p>
            <a:r>
              <a:rPr lang="hr-HR" dirty="0" smtClean="0"/>
              <a:t>Sam grad se prvi puta spominje davne 1244. godine</a:t>
            </a:r>
          </a:p>
          <a:p>
            <a:r>
              <a:rPr lang="hr-HR" dirty="0" smtClean="0"/>
              <a:t>Od 1971. godine u gradu je smješten Zavičajni muzej</a:t>
            </a:r>
          </a:p>
          <a:p>
            <a:endParaRPr lang="hr-H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39170"/>
            <a:ext cx="4041775" cy="24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0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OZALJ DANAS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vi-VN" dirty="0"/>
              <a:t>Područje Grada Ozlja zaprema površinu od 179,37 km2 i prostorno je najveća među srednje velikim jedinicama lokalne samouprave na području Karlovačke županije, gdje čini 4,95% sveukupne površine županije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Prema popisu stanovništva iz 2011. grad ima 6 817 stanovnika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356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4" y="2420888"/>
            <a:ext cx="7908930" cy="27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4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Ako još niste……</a:t>
            </a:r>
          </a:p>
          <a:p>
            <a:r>
              <a:rPr lang="hr-HR" dirty="0" smtClean="0"/>
              <a:t>Svakako nas posjetite i uvjerite se sami!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Ozalj je mali gradić s velikim potencijalom</a:t>
            </a:r>
          </a:p>
          <a:p>
            <a:r>
              <a:rPr lang="hr-HR" dirty="0" smtClean="0"/>
              <a:t>Ozalj je grad ugodnih i vrijednih ljudi</a:t>
            </a:r>
          </a:p>
          <a:p>
            <a:r>
              <a:rPr lang="hr-HR" dirty="0" smtClean="0"/>
              <a:t>Ozalj je grad odličnih učenika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16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Dan našeg grada obilježava se 30. travnja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Na taj dan pogubljeni su hrvatski velikaši Petar Zrinski i </a:t>
            </a:r>
            <a:r>
              <a:rPr lang="hr-HR" dirty="0" err="1" smtClean="0">
                <a:solidFill>
                  <a:schemeClr val="tx1"/>
                </a:solidFill>
              </a:rPr>
              <a:t>Fran</a:t>
            </a:r>
            <a:r>
              <a:rPr lang="hr-HR" dirty="0" smtClean="0">
                <a:solidFill>
                  <a:schemeClr val="tx1"/>
                </a:solidFill>
              </a:rPr>
              <a:t> Krsto Frankopan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196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xmlns="" id="{877F4A03-FBB6-0948-9EBF-293A8729F0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8681" y="1600200"/>
            <a:ext cx="3694663" cy="4525963"/>
          </a:xfrm>
        </p:spPr>
      </p:pic>
      <p:pic>
        <p:nvPicPr>
          <p:cNvPr id="6" name="Slika 4">
            <a:extLst>
              <a:ext uri="{FF2B5EF4-FFF2-40B4-BE49-F238E27FC236}">
                <a16:creationId xmlns:a16="http://schemas.microsoft.com/office/drawing/2014/main" xmlns="" id="{90A95E36-C87F-C34C-B288-7F15C9D3D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8244" y="1600200"/>
            <a:ext cx="2878512" cy="4525963"/>
          </a:xfrm>
        </p:spPr>
      </p:pic>
    </p:spTree>
    <p:extLst>
      <p:ext uri="{BB962C8B-B14F-4D97-AF65-F5344CB8AC3E}">
        <p14:creationId xmlns:p14="http://schemas.microsoft.com/office/powerpoint/2010/main" val="10628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BAŠ OVAJ DAN?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Upravo velikaške obitelji Zrinski i Frankopan pokrenule su otpor protiv takove politike bečkog dvora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Pitanje seže daleko u prošlost Hrvatske</a:t>
            </a:r>
          </a:p>
          <a:p>
            <a:r>
              <a:rPr lang="hr-HR" dirty="0" smtClean="0"/>
              <a:t>Hrvatski velikaši bili su nezadovoljni vladarskom kućom Habsburg i njihovim ophođenjem prema hrvatskim zemljama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8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0D7F6799-B0C8-3D4D-83C7-EDCD321C4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238" y="1600200"/>
            <a:ext cx="52935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Sam Petar Zrinski i </a:t>
            </a:r>
            <a:r>
              <a:rPr lang="hr-HR" dirty="0" err="1" smtClean="0"/>
              <a:t>Fran</a:t>
            </a:r>
            <a:r>
              <a:rPr lang="hr-HR" dirty="0" smtClean="0"/>
              <a:t> Krsto Frankopan otišli su u Beč kod cara Leopolda</a:t>
            </a:r>
          </a:p>
          <a:p>
            <a:r>
              <a:rPr lang="hr-HR" dirty="0" smtClean="0"/>
              <a:t>Tamo su utamničeni i osuđeni za izdaju protiv cara na smrt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Habsburgovci su brzo saznali za otpor koji se priprema </a:t>
            </a:r>
          </a:p>
          <a:p>
            <a:r>
              <a:rPr lang="hr-HR" dirty="0" smtClean="0"/>
              <a:t>Petar Zrinski je razriješen banske časti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3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F12ED3F2-0DF5-484D-8DD1-D1F0C0823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96752"/>
            <a:ext cx="5905500" cy="380047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115616" y="4941168"/>
            <a:ext cx="60486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Oproštaj Petra Zrinskog od supruge Ane Katarine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25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Petar Zrinski i </a:t>
            </a:r>
            <a:r>
              <a:rPr lang="hr-HR" dirty="0" err="1" smtClean="0"/>
              <a:t>Fran</a:t>
            </a:r>
            <a:r>
              <a:rPr lang="hr-HR" dirty="0" smtClean="0"/>
              <a:t> Krsto Frankopan pogubljeni su 30. travnja 1671. u Bečkom Novom Mjestu</a:t>
            </a:r>
          </a:p>
          <a:p>
            <a:r>
              <a:rPr lang="hr-HR" dirty="0" smtClean="0"/>
              <a:t>Kako je obitelj Zrinski stolovala gradom Ozljem upravo na taj dan mi obilježavam dan našeg grada i dičimo se njegovom bogatom i dugom poviješću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64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Tragičnu sudbinu doživjeli su i potomci obitelji Zrinski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Nakon smaknuća hrvatskih velikaša imovina obitelji Zrinskih i Frankopana je zaplijenjena i Habsburgovci su dvorce podijelili svojim pristašama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8017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</TotalTime>
  <Words>368</Words>
  <Application>Microsoft Office PowerPoint</Application>
  <PresentationFormat>Prikaz na zaslonu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Izvršno</vt:lpstr>
      <vt:lpstr> DAN GRADA OZLJA</vt:lpstr>
      <vt:lpstr>PowerPointova prezentacija</vt:lpstr>
      <vt:lpstr>PowerPointova prezentacija</vt:lpstr>
      <vt:lpstr>ZAŠTO BAŠ OVAJ DAN?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OZALJ DANAS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GRADA OZLJA</dc:title>
  <dc:creator>Ivana</dc:creator>
  <cp:lastModifiedBy>Ivana</cp:lastModifiedBy>
  <cp:revision>9</cp:revision>
  <dcterms:created xsi:type="dcterms:W3CDTF">2018-04-24T19:28:54Z</dcterms:created>
  <dcterms:modified xsi:type="dcterms:W3CDTF">2018-04-24T20:41:37Z</dcterms:modified>
</cp:coreProperties>
</file>